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heme/theme4.xml" ContentType="application/vnd.openxmlformats-officedocument.theme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84.xml" ContentType="application/vnd.openxmlformats-officedocument.presentationml.tags+xml"/>
  <Override PartName="/ppt/tags/tag385.xml" ContentType="application/vnd.openxmlformats-officedocument.presentationml.tags+xml"/>
  <Override PartName="/ppt/tags/tag386.xml" ContentType="application/vnd.openxmlformats-officedocument.presentationml.tags+xml"/>
  <Override PartName="/ppt/tags/tag387.xml" ContentType="application/vnd.openxmlformats-officedocument.presentationml.tags+xml"/>
  <Override PartName="/ppt/tags/tag388.xml" ContentType="application/vnd.openxmlformats-officedocument.presentationml.tags+xml"/>
  <Override PartName="/ppt/tags/tag389.xml" ContentType="application/vnd.openxmlformats-officedocument.presentationml.tags+xml"/>
  <Override PartName="/ppt/tags/tag390.xml" ContentType="application/vnd.openxmlformats-officedocument.presentationml.tags+xml"/>
  <Override PartName="/ppt/tags/tag391.xml" ContentType="application/vnd.openxmlformats-officedocument.presentationml.tags+xml"/>
  <Override PartName="/ppt/tags/tag392.xml" ContentType="application/vnd.openxmlformats-officedocument.presentationml.tags+xml"/>
  <Override PartName="/ppt/tags/tag393.xml" ContentType="application/vnd.openxmlformats-officedocument.presentationml.tags+xml"/>
  <Override PartName="/ppt/tags/tag394.xml" ContentType="application/vnd.openxmlformats-officedocument.presentationml.tags+xml"/>
  <Override PartName="/ppt/tags/tag395.xml" ContentType="application/vnd.openxmlformats-officedocument.presentationml.tags+xml"/>
  <Override PartName="/ppt/tags/tag396.xml" ContentType="application/vnd.openxmlformats-officedocument.presentationml.tags+xml"/>
  <Override PartName="/ppt/tags/tag397.xml" ContentType="application/vnd.openxmlformats-officedocument.presentationml.tags+xml"/>
  <Override PartName="/ppt/tags/tag398.xml" ContentType="application/vnd.openxmlformats-officedocument.presentationml.tags+xml"/>
  <Override PartName="/ppt/tags/tag399.xml" ContentType="application/vnd.openxmlformats-officedocument.presentationml.tags+xml"/>
  <Override PartName="/ppt/tags/tag400.xml" ContentType="application/vnd.openxmlformats-officedocument.presentationml.tags+xml"/>
  <Override PartName="/ppt/tags/tag401.xml" ContentType="application/vnd.openxmlformats-officedocument.presentationml.tags+xml"/>
  <Override PartName="/ppt/tags/tag402.xml" ContentType="application/vnd.openxmlformats-officedocument.presentationml.tags+xml"/>
  <Override PartName="/ppt/tags/tag403.xml" ContentType="application/vnd.openxmlformats-officedocument.presentationml.tags+xml"/>
  <Override PartName="/ppt/tags/tag404.xml" ContentType="application/vnd.openxmlformats-officedocument.presentationml.tags+xml"/>
  <Override PartName="/ppt/tags/tag405.xml" ContentType="application/vnd.openxmlformats-officedocument.presentationml.tags+xml"/>
  <Override PartName="/ppt/tags/tag406.xml" ContentType="application/vnd.openxmlformats-officedocument.presentationml.tags+xml"/>
  <Override PartName="/ppt/tags/tag407.xml" ContentType="application/vnd.openxmlformats-officedocument.presentationml.tags+xml"/>
  <Override PartName="/ppt/tags/tag408.xml" ContentType="application/vnd.openxmlformats-officedocument.presentationml.tags+xml"/>
  <Override PartName="/ppt/tags/tag409.xml" ContentType="application/vnd.openxmlformats-officedocument.presentationml.tags+xml"/>
  <Override PartName="/ppt/tags/tag410.xml" ContentType="application/vnd.openxmlformats-officedocument.presentationml.tags+xml"/>
  <Override PartName="/ppt/tags/tag411.xml" ContentType="application/vnd.openxmlformats-officedocument.presentationml.tags+xml"/>
  <Override PartName="/ppt/notesSlides/notesSlide1.xml" ContentType="application/vnd.openxmlformats-officedocument.presentationml.notesSlide+xml"/>
  <Override PartName="/ppt/tags/tag412.xml" ContentType="application/vnd.openxmlformats-officedocument.presentationml.tags+xml"/>
  <Override PartName="/ppt/tags/tag413.xml" ContentType="application/vnd.openxmlformats-officedocument.presentationml.tags+xml"/>
  <Override PartName="/ppt/tags/tag414.xml" ContentType="application/vnd.openxmlformats-officedocument.presentationml.tags+xml"/>
  <Override PartName="/ppt/notesSlides/notesSlide2.xml" ContentType="application/vnd.openxmlformats-officedocument.presentationml.notesSlide+xml"/>
  <Override PartName="/ppt/tags/tag415.xml" ContentType="application/vnd.openxmlformats-officedocument.presentationml.tags+xml"/>
  <Override PartName="/ppt/tags/tag416.xml" ContentType="application/vnd.openxmlformats-officedocument.presentationml.tags+xml"/>
  <Override PartName="/ppt/tags/tag417.xml" ContentType="application/vnd.openxmlformats-officedocument.presentationml.tags+xml"/>
  <Override PartName="/ppt/tags/tag418.xml" ContentType="application/vnd.openxmlformats-officedocument.presentationml.tags+xml"/>
  <Override PartName="/ppt/tags/tag419.xml" ContentType="application/vnd.openxmlformats-officedocument.presentationml.tags+xml"/>
  <Override PartName="/ppt/tags/tag420.xml" ContentType="application/vnd.openxmlformats-officedocument.presentationml.tags+xml"/>
  <Override PartName="/ppt/tags/tag421.xml" ContentType="application/vnd.openxmlformats-officedocument.presentationml.tags+xml"/>
  <Override PartName="/ppt/tags/tag422.xml" ContentType="application/vnd.openxmlformats-officedocument.presentationml.tags+xml"/>
  <Override PartName="/ppt/tags/tag423.xml" ContentType="application/vnd.openxmlformats-officedocument.presentationml.tags+xml"/>
  <Override PartName="/ppt/tags/tag424.xml" ContentType="application/vnd.openxmlformats-officedocument.presentationml.tags+xml"/>
  <Override PartName="/ppt/tags/tag425.xml" ContentType="application/vnd.openxmlformats-officedocument.presentationml.tags+xml"/>
  <Override PartName="/ppt/tags/tag426.xml" ContentType="application/vnd.openxmlformats-officedocument.presentationml.tags+xml"/>
  <Override PartName="/ppt/notesSlides/notesSlide3.xml" ContentType="application/vnd.openxmlformats-officedocument.presentationml.notesSlide+xml"/>
  <Override PartName="/ppt/tags/tag427.xml" ContentType="application/vnd.openxmlformats-officedocument.presentationml.tags+xml"/>
  <Override PartName="/ppt/tags/tag428.xml" ContentType="application/vnd.openxmlformats-officedocument.presentationml.tags+xml"/>
  <Override PartName="/ppt/tags/tag429.xml" ContentType="application/vnd.openxmlformats-officedocument.presentationml.tags+xml"/>
  <Override PartName="/ppt/tags/tag430.xml" ContentType="application/vnd.openxmlformats-officedocument.presentationml.tags+xml"/>
  <Override PartName="/ppt/tags/tag431.xml" ContentType="application/vnd.openxmlformats-officedocument.presentationml.tags+xml"/>
  <Override PartName="/ppt/tags/tag432.xml" ContentType="application/vnd.openxmlformats-officedocument.presentationml.tags+xml"/>
  <Override PartName="/ppt/tags/tag433.xml" ContentType="application/vnd.openxmlformats-officedocument.presentationml.tags+xml"/>
  <Override PartName="/ppt/tags/tag434.xml" ContentType="application/vnd.openxmlformats-officedocument.presentationml.tags+xml"/>
  <Override PartName="/ppt/tags/tag435.xml" ContentType="application/vnd.openxmlformats-officedocument.presentationml.tags+xml"/>
  <Override PartName="/ppt/notesSlides/notesSlide4.xml" ContentType="application/vnd.openxmlformats-officedocument.presentationml.notesSlide+xml"/>
  <Override PartName="/ppt/tags/tag436.xml" ContentType="application/vnd.openxmlformats-officedocument.presentationml.tags+xml"/>
  <Override PartName="/ppt/tags/tag437.xml" ContentType="application/vnd.openxmlformats-officedocument.presentationml.tags+xml"/>
  <Override PartName="/ppt/tags/tag438.xml" ContentType="application/vnd.openxmlformats-officedocument.presentationml.tags+xml"/>
  <Override PartName="/ppt/tags/tag439.xml" ContentType="application/vnd.openxmlformats-officedocument.presentationml.tags+xml"/>
  <Override PartName="/ppt/tags/tag440.xml" ContentType="application/vnd.openxmlformats-officedocument.presentationml.tags+xml"/>
  <Override PartName="/ppt/tags/tag441.xml" ContentType="application/vnd.openxmlformats-officedocument.presentationml.tags+xml"/>
  <Override PartName="/ppt/tags/tag442.xml" ContentType="application/vnd.openxmlformats-officedocument.presentationml.tags+xml"/>
  <Override PartName="/ppt/tags/tag443.xml" ContentType="application/vnd.openxmlformats-officedocument.presentationml.tags+xml"/>
  <Override PartName="/ppt/tags/tag444.xml" ContentType="application/vnd.openxmlformats-officedocument.presentationml.tags+xml"/>
  <Override PartName="/ppt/notesSlides/notesSlide5.xml" ContentType="application/vnd.openxmlformats-officedocument.presentationml.notesSlide+xml"/>
  <Override PartName="/ppt/tags/tag445.xml" ContentType="application/vnd.openxmlformats-officedocument.presentationml.tags+xml"/>
  <Override PartName="/ppt/tags/tag446.xml" ContentType="application/vnd.openxmlformats-officedocument.presentationml.tags+xml"/>
  <Override PartName="/ppt/tags/tag447.xml" ContentType="application/vnd.openxmlformats-officedocument.presentationml.tags+xml"/>
  <Override PartName="/ppt/tags/tag448.xml" ContentType="application/vnd.openxmlformats-officedocument.presentationml.tags+xml"/>
  <Override PartName="/ppt/tags/tag449.xml" ContentType="application/vnd.openxmlformats-officedocument.presentationml.tags+xml"/>
  <Override PartName="/ppt/tags/tag450.xml" ContentType="application/vnd.openxmlformats-officedocument.presentationml.tags+xml"/>
  <Override PartName="/ppt/tags/tag451.xml" ContentType="application/vnd.openxmlformats-officedocument.presentationml.tags+xml"/>
  <Override PartName="/ppt/tags/tag452.xml" ContentType="application/vnd.openxmlformats-officedocument.presentationml.tags+xml"/>
  <Override PartName="/ppt/tags/tag453.xml" ContentType="application/vnd.openxmlformats-officedocument.presentationml.tags+xml"/>
  <Override PartName="/ppt/notesSlides/notesSlide6.xml" ContentType="application/vnd.openxmlformats-officedocument.presentationml.notesSlide+xml"/>
  <Override PartName="/ppt/tags/tag454.xml" ContentType="application/vnd.openxmlformats-officedocument.presentationml.tags+xml"/>
  <Override PartName="/ppt/tags/tag455.xml" ContentType="application/vnd.openxmlformats-officedocument.presentationml.tags+xml"/>
  <Override PartName="/ppt/tags/tag456.xml" ContentType="application/vnd.openxmlformats-officedocument.presentationml.tags+xml"/>
  <Override PartName="/ppt/tags/tag457.xml" ContentType="application/vnd.openxmlformats-officedocument.presentationml.tags+xml"/>
  <Override PartName="/ppt/tags/tag458.xml" ContentType="application/vnd.openxmlformats-officedocument.presentationml.tags+xml"/>
  <Override PartName="/ppt/tags/tag459.xml" ContentType="application/vnd.openxmlformats-officedocument.presentationml.tags+xml"/>
  <Override PartName="/ppt/tags/tag460.xml" ContentType="application/vnd.openxmlformats-officedocument.presentationml.tags+xml"/>
  <Override PartName="/ppt/tags/tag461.xml" ContentType="application/vnd.openxmlformats-officedocument.presentationml.tags+xml"/>
  <Override PartName="/ppt/tags/tag462.xml" ContentType="application/vnd.openxmlformats-officedocument.presentationml.tags+xml"/>
  <Override PartName="/ppt/tags/tag463.xml" ContentType="application/vnd.openxmlformats-officedocument.presentationml.tags+xml"/>
  <Override PartName="/ppt/tags/tag464.xml" ContentType="application/vnd.openxmlformats-officedocument.presentationml.tags+xml"/>
  <Override PartName="/ppt/tags/tag465.xml" ContentType="application/vnd.openxmlformats-officedocument.presentationml.tags+xml"/>
  <Override PartName="/ppt/tags/tag466.xml" ContentType="application/vnd.openxmlformats-officedocument.presentationml.tags+xml"/>
  <Override PartName="/ppt/tags/tag467.xml" ContentType="application/vnd.openxmlformats-officedocument.presentationml.tags+xml"/>
  <Override PartName="/ppt/tags/tag468.xml" ContentType="application/vnd.openxmlformats-officedocument.presentationml.tags+xml"/>
  <Override PartName="/ppt/tags/tag469.xml" ContentType="application/vnd.openxmlformats-officedocument.presentationml.tags+xml"/>
  <Override PartName="/ppt/tags/tag470.xml" ContentType="application/vnd.openxmlformats-officedocument.presentationml.tags+xml"/>
  <Override PartName="/ppt/tags/tag471.xml" ContentType="application/vnd.openxmlformats-officedocument.presentationml.tags+xml"/>
  <Override PartName="/ppt/notesSlides/notesSlide7.xml" ContentType="application/vnd.openxmlformats-officedocument.presentationml.notesSlide+xml"/>
  <Override PartName="/ppt/tags/tag472.xml" ContentType="application/vnd.openxmlformats-officedocument.presentationml.tags+xml"/>
  <Override PartName="/ppt/tags/tag473.xml" ContentType="application/vnd.openxmlformats-officedocument.presentationml.tags+xml"/>
  <Override PartName="/ppt/tags/tag474.xml" ContentType="application/vnd.openxmlformats-officedocument.presentationml.tags+xml"/>
  <Override PartName="/ppt/tags/tag475.xml" ContentType="application/vnd.openxmlformats-officedocument.presentationml.tags+xml"/>
  <Override PartName="/ppt/tags/tag476.xml" ContentType="application/vnd.openxmlformats-officedocument.presentationml.tags+xml"/>
  <Override PartName="/ppt/tags/tag477.xml" ContentType="application/vnd.openxmlformats-officedocument.presentationml.tags+xml"/>
  <Override PartName="/ppt/tags/tag478.xml" ContentType="application/vnd.openxmlformats-officedocument.presentationml.tags+xml"/>
  <Override PartName="/ppt/tags/tag479.xml" ContentType="application/vnd.openxmlformats-officedocument.presentationml.tags+xml"/>
  <Override PartName="/ppt/tags/tag480.xml" ContentType="application/vnd.openxmlformats-officedocument.presentationml.tags+xml"/>
  <Override PartName="/ppt/notesSlides/notesSlide8.xml" ContentType="application/vnd.openxmlformats-officedocument.presentationml.notesSlide+xml"/>
  <Override PartName="/ppt/tags/tag481.xml" ContentType="application/vnd.openxmlformats-officedocument.presentationml.tags+xml"/>
  <Override PartName="/ppt/tags/tag482.xml" ContentType="application/vnd.openxmlformats-officedocument.presentationml.tags+xml"/>
  <Override PartName="/ppt/tags/tag483.xml" ContentType="application/vnd.openxmlformats-officedocument.presentationml.tags+xml"/>
  <Override PartName="/ppt/tags/tag484.xml" ContentType="application/vnd.openxmlformats-officedocument.presentationml.tags+xml"/>
  <Override PartName="/ppt/tags/tag485.xml" ContentType="application/vnd.openxmlformats-officedocument.presentationml.tags+xml"/>
  <Override PartName="/ppt/tags/tag486.xml" ContentType="application/vnd.openxmlformats-officedocument.presentationml.tags+xml"/>
  <Override PartName="/ppt/tags/tag487.xml" ContentType="application/vnd.openxmlformats-officedocument.presentationml.tags+xml"/>
  <Override PartName="/ppt/tags/tag488.xml" ContentType="application/vnd.openxmlformats-officedocument.presentationml.tags+xml"/>
  <Override PartName="/ppt/tags/tag489.xml" ContentType="application/vnd.openxmlformats-officedocument.presentationml.tags+xml"/>
  <Override PartName="/ppt/notesSlides/notesSlide9.xml" ContentType="application/vnd.openxmlformats-officedocument.presentationml.notesSlide+xml"/>
  <Override PartName="/ppt/tags/tag490.xml" ContentType="application/vnd.openxmlformats-officedocument.presentationml.tags+xml"/>
  <Override PartName="/ppt/tags/tag491.xml" ContentType="application/vnd.openxmlformats-officedocument.presentationml.tags+xml"/>
  <Override PartName="/ppt/tags/tag492.xml" ContentType="application/vnd.openxmlformats-officedocument.presentationml.tags+xml"/>
  <Override PartName="/ppt/tags/tag493.xml" ContentType="application/vnd.openxmlformats-officedocument.presentationml.tags+xml"/>
  <Override PartName="/ppt/tags/tag494.xml" ContentType="application/vnd.openxmlformats-officedocument.presentationml.tags+xml"/>
  <Override PartName="/ppt/tags/tag495.xml" ContentType="application/vnd.openxmlformats-officedocument.presentationml.tags+xml"/>
  <Override PartName="/ppt/tags/tag496.xml" ContentType="application/vnd.openxmlformats-officedocument.presentationml.tags+xml"/>
  <Override PartName="/ppt/tags/tag497.xml" ContentType="application/vnd.openxmlformats-officedocument.presentationml.tags+xml"/>
  <Override PartName="/ppt/tags/tag498.xml" ContentType="application/vnd.openxmlformats-officedocument.presentationml.tags+xml"/>
  <Override PartName="/ppt/tags/tag499.xml" ContentType="application/vnd.openxmlformats-officedocument.presentationml.tags+xml"/>
  <Override PartName="/ppt/tags/tag500.xml" ContentType="application/vnd.openxmlformats-officedocument.presentationml.tags+xml"/>
  <Override PartName="/ppt/tags/tag501.xml" ContentType="application/vnd.openxmlformats-officedocument.presentationml.tags+xml"/>
  <Override PartName="/ppt/notesSlides/notesSlide10.xml" ContentType="application/vnd.openxmlformats-officedocument.presentationml.notesSlide+xml"/>
  <Override PartName="/ppt/tags/tag502.xml" ContentType="application/vnd.openxmlformats-officedocument.presentationml.tags+xml"/>
  <Override PartName="/ppt/tags/tag503.xml" ContentType="application/vnd.openxmlformats-officedocument.presentationml.tags+xml"/>
  <Override PartName="/ppt/tags/tag504.xml" ContentType="application/vnd.openxmlformats-officedocument.presentationml.tags+xml"/>
  <Override PartName="/ppt/tags/tag505.xml" ContentType="application/vnd.openxmlformats-officedocument.presentationml.tags+xml"/>
  <Override PartName="/ppt/tags/tag506.xml" ContentType="application/vnd.openxmlformats-officedocument.presentationml.tags+xml"/>
  <Override PartName="/ppt/tags/tag507.xml" ContentType="application/vnd.openxmlformats-officedocument.presentationml.tags+xml"/>
  <Override PartName="/ppt/tags/tag508.xml" ContentType="application/vnd.openxmlformats-officedocument.presentationml.tags+xml"/>
  <Override PartName="/ppt/tags/tag509.xml" ContentType="application/vnd.openxmlformats-officedocument.presentationml.tags+xml"/>
  <Override PartName="/ppt/tags/tag510.xml" ContentType="application/vnd.openxmlformats-officedocument.presentationml.tags+xml"/>
  <Override PartName="/ppt/tags/tag511.xml" ContentType="application/vnd.openxmlformats-officedocument.presentationml.tags+xml"/>
  <Override PartName="/ppt/tags/tag512.xml" ContentType="application/vnd.openxmlformats-officedocument.presentationml.tags+xml"/>
  <Override PartName="/ppt/tags/tag513.xml" ContentType="application/vnd.openxmlformats-officedocument.presentationml.tags+xml"/>
  <Override PartName="/ppt/tags/tag514.xml" ContentType="application/vnd.openxmlformats-officedocument.presentationml.tags+xml"/>
  <Override PartName="/ppt/tags/tag515.xml" ContentType="application/vnd.openxmlformats-officedocument.presentationml.tags+xml"/>
  <Override PartName="/ppt/tags/tag516.xml" ContentType="application/vnd.openxmlformats-officedocument.presentationml.tags+xml"/>
  <Override PartName="/ppt/tags/tag517.xml" ContentType="application/vnd.openxmlformats-officedocument.presentationml.tags+xml"/>
  <Override PartName="/ppt/tags/tag518.xml" ContentType="application/vnd.openxmlformats-officedocument.presentationml.tags+xml"/>
  <Override PartName="/ppt/tags/tag519.xml" ContentType="application/vnd.openxmlformats-officedocument.presentationml.tags+xml"/>
  <Override PartName="/ppt/tags/tag520.xml" ContentType="application/vnd.openxmlformats-officedocument.presentationml.tags+xml"/>
  <Override PartName="/ppt/tags/tag521.xml" ContentType="application/vnd.openxmlformats-officedocument.presentationml.tags+xml"/>
  <Override PartName="/ppt/tags/tag522.xml" ContentType="application/vnd.openxmlformats-officedocument.presentationml.tags+xml"/>
  <Override PartName="/ppt/tags/tag523.xml" ContentType="application/vnd.openxmlformats-officedocument.presentationml.tags+xml"/>
  <Override PartName="/ppt/tags/tag524.xml" ContentType="application/vnd.openxmlformats-officedocument.presentationml.tags+xml"/>
  <Override PartName="/ppt/tags/tag525.xml" ContentType="application/vnd.openxmlformats-officedocument.presentationml.tags+xml"/>
  <Override PartName="/ppt/tags/tag526.xml" ContentType="application/vnd.openxmlformats-officedocument.presentationml.tags+xml"/>
  <Override PartName="/ppt/tags/tag527.xml" ContentType="application/vnd.openxmlformats-officedocument.presentationml.tags+xml"/>
  <Override PartName="/ppt/tags/tag528.xml" ContentType="application/vnd.openxmlformats-officedocument.presentationml.tags+xml"/>
  <Override PartName="/ppt/tags/tag529.xml" ContentType="application/vnd.openxmlformats-officedocument.presentationml.tags+xml"/>
  <Override PartName="/ppt/tags/tag530.xml" ContentType="application/vnd.openxmlformats-officedocument.presentationml.tags+xml"/>
  <Override PartName="/ppt/tags/tag531.xml" ContentType="application/vnd.openxmlformats-officedocument.presentationml.tags+xml"/>
  <Override PartName="/ppt/tags/tag532.xml" ContentType="application/vnd.openxmlformats-officedocument.presentationml.tags+xml"/>
  <Override PartName="/ppt/tags/tag533.xml" ContentType="application/vnd.openxmlformats-officedocument.presentationml.tags+xml"/>
  <Override PartName="/ppt/tags/tag534.xml" ContentType="application/vnd.openxmlformats-officedocument.presentationml.tags+xml"/>
  <Override PartName="/ppt/tags/tag535.xml" ContentType="application/vnd.openxmlformats-officedocument.presentationml.tags+xml"/>
  <Override PartName="/ppt/tags/tag536.xml" ContentType="application/vnd.openxmlformats-officedocument.presentationml.tags+xml"/>
  <Override PartName="/ppt/tags/tag537.xml" ContentType="application/vnd.openxmlformats-officedocument.presentationml.tags+xml"/>
  <Override PartName="/ppt/tags/tag538.xml" ContentType="application/vnd.openxmlformats-officedocument.presentationml.tags+xml"/>
  <Override PartName="/ppt/tags/tag539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  <p:sldMasterId id="2147483680" r:id="rId3"/>
  </p:sldMasterIdLst>
  <p:notesMasterIdLst>
    <p:notesMasterId r:id="rId35"/>
  </p:notesMasterIdLst>
  <p:sldIdLst>
    <p:sldId id="376" r:id="rId4"/>
    <p:sldId id="264" r:id="rId5"/>
    <p:sldId id="379" r:id="rId6"/>
    <p:sldId id="377" r:id="rId7"/>
    <p:sldId id="378" r:id="rId8"/>
    <p:sldId id="382" r:id="rId9"/>
    <p:sldId id="381" r:id="rId10"/>
    <p:sldId id="384" r:id="rId11"/>
    <p:sldId id="385" r:id="rId12"/>
    <p:sldId id="386" r:id="rId13"/>
    <p:sldId id="281" r:id="rId14"/>
    <p:sldId id="396" r:id="rId15"/>
    <p:sldId id="390" r:id="rId16"/>
    <p:sldId id="391" r:id="rId17"/>
    <p:sldId id="387" r:id="rId18"/>
    <p:sldId id="388" r:id="rId19"/>
    <p:sldId id="397" r:id="rId20"/>
    <p:sldId id="392" r:id="rId21"/>
    <p:sldId id="393" r:id="rId22"/>
    <p:sldId id="394" r:id="rId23"/>
    <p:sldId id="395" r:id="rId24"/>
    <p:sldId id="398" r:id="rId25"/>
    <p:sldId id="399" r:id="rId26"/>
    <p:sldId id="400" r:id="rId27"/>
    <p:sldId id="401" r:id="rId28"/>
    <p:sldId id="402" r:id="rId29"/>
    <p:sldId id="403" r:id="rId30"/>
    <p:sldId id="404" r:id="rId31"/>
    <p:sldId id="405" r:id="rId32"/>
    <p:sldId id="406" r:id="rId33"/>
    <p:sldId id="272" r:id="rId34"/>
  </p:sldIdLst>
  <p:sldSz cx="12192000" cy="6858000"/>
  <p:notesSz cx="6858000" cy="9144000"/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3D672C7D-6AD3-4911-A0D0-54DAD076AAAF}">
          <p14:sldIdLst>
            <p14:sldId id="376"/>
          </p14:sldIdLst>
        </p14:section>
        <p14:section name="知识回顾" id="{04B9AF08-1CD5-4F1E-B2EB-DC958B153547}">
          <p14:sldIdLst>
            <p14:sldId id="264"/>
            <p14:sldId id="379"/>
            <p14:sldId id="377"/>
            <p14:sldId id="378"/>
            <p14:sldId id="382"/>
            <p14:sldId id="381"/>
            <p14:sldId id="384"/>
            <p14:sldId id="385"/>
            <p14:sldId id="386"/>
          </p14:sldIdLst>
        </p14:section>
        <p14:section name="题目选讲" id="{FA9E2754-35E6-451E-895A-1C233FEF5981}">
          <p14:sldIdLst>
            <p14:sldId id="281"/>
            <p14:sldId id="396"/>
            <p14:sldId id="390"/>
            <p14:sldId id="391"/>
            <p14:sldId id="387"/>
            <p14:sldId id="388"/>
            <p14:sldId id="397"/>
            <p14:sldId id="392"/>
            <p14:sldId id="393"/>
            <p14:sldId id="394"/>
            <p14:sldId id="395"/>
            <p14:sldId id="398"/>
            <p14:sldId id="399"/>
            <p14:sldId id="400"/>
            <p14:sldId id="401"/>
            <p14:sldId id="402"/>
            <p14:sldId id="403"/>
            <p14:sldId id="404"/>
            <p14:sldId id="405"/>
            <p14:sldId id="406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86183" initials="8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4" d="100"/>
          <a:sy n="94" d="100"/>
        </p:scale>
        <p:origin x="204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viewProps" Target="viewProps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tags" Target="tags/tag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7744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7872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22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3753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34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4334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44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885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54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03147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74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1381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29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90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6097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12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45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13" Type="http://schemas.openxmlformats.org/officeDocument/2006/relationships/tags" Target="../tags/tag20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tags" Target="../tags/tag19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tags" Target="../tags/tag18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Relationship Id="rId14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5" Type="http://schemas.openxmlformats.org/officeDocument/2006/relationships/tags" Target="../tags/tag30.xml"/><Relationship Id="rId15" Type="http://schemas.openxmlformats.org/officeDocument/2006/relationships/slideMaster" Target="../slideMasters/slideMaster2.xml"/><Relationship Id="rId10" Type="http://schemas.openxmlformats.org/officeDocument/2006/relationships/tags" Target="../tags/tag35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42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53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6.xml"/><Relationship Id="rId7" Type="http://schemas.openxmlformats.org/officeDocument/2006/relationships/tags" Target="../tags/tag60.xml"/><Relationship Id="rId2" Type="http://schemas.openxmlformats.org/officeDocument/2006/relationships/tags" Target="../tags/tag55.xml"/><Relationship Id="rId1" Type="http://schemas.openxmlformats.org/officeDocument/2006/relationships/tags" Target="../tags/tag54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4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74.xml"/><Relationship Id="rId4" Type="http://schemas.openxmlformats.org/officeDocument/2006/relationships/tags" Target="../tags/tag73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77.xml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78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86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83.xml"/><Relationship Id="rId10" Type="http://schemas.openxmlformats.org/officeDocument/2006/relationships/tags" Target="../tags/tag88.xml"/><Relationship Id="rId4" Type="http://schemas.openxmlformats.org/officeDocument/2006/relationships/tags" Target="../tags/tag82.xml"/><Relationship Id="rId9" Type="http://schemas.openxmlformats.org/officeDocument/2006/relationships/tags" Target="../tags/tag87.xml"/></Relationships>
</file>

<file path=ppt/slideLayouts/_rels/slideLayout23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/Relationships>
</file>

<file path=ppt/slideLayouts/_rels/slideLayout24.xml.rels><?xml version="1.0" encoding="UTF-8" standalone="yes"?>
<Relationships xmlns="http://schemas.openxmlformats.org/package/2006/relationships"><Relationship Id="rId8" Type="http://schemas.openxmlformats.org/officeDocument/2006/relationships/tags" Target="../tags/tag103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98.xml"/><Relationship Id="rId7" Type="http://schemas.openxmlformats.org/officeDocument/2006/relationships/tags" Target="../tags/tag102.xml"/><Relationship Id="rId12" Type="http://schemas.openxmlformats.org/officeDocument/2006/relationships/tags" Target="../tags/tag107.xml"/><Relationship Id="rId2" Type="http://schemas.openxmlformats.org/officeDocument/2006/relationships/tags" Target="../tags/tag97.xml"/><Relationship Id="rId1" Type="http://schemas.openxmlformats.org/officeDocument/2006/relationships/tags" Target="../tags/tag96.xml"/><Relationship Id="rId6" Type="http://schemas.openxmlformats.org/officeDocument/2006/relationships/tags" Target="../tags/tag101.xml"/><Relationship Id="rId11" Type="http://schemas.openxmlformats.org/officeDocument/2006/relationships/tags" Target="../tags/tag106.xml"/><Relationship Id="rId5" Type="http://schemas.openxmlformats.org/officeDocument/2006/relationships/tags" Target="../tags/tag100.xml"/><Relationship Id="rId10" Type="http://schemas.openxmlformats.org/officeDocument/2006/relationships/tags" Target="../tags/tag105.xml"/><Relationship Id="rId4" Type="http://schemas.openxmlformats.org/officeDocument/2006/relationships/tags" Target="../tags/tag99.xml"/><Relationship Id="rId9" Type="http://schemas.openxmlformats.org/officeDocument/2006/relationships/tags" Target="../tags/tag104.xml"/></Relationships>
</file>

<file path=ppt/slideLayouts/_rels/slideLayout25.xml.rels><?xml version="1.0" encoding="UTF-8" standalone="yes"?>
<Relationships xmlns="http://schemas.openxmlformats.org/package/2006/relationships"><Relationship Id="rId8" Type="http://schemas.openxmlformats.org/officeDocument/2006/relationships/tags" Target="../tags/tag115.xml"/><Relationship Id="rId3" Type="http://schemas.openxmlformats.org/officeDocument/2006/relationships/tags" Target="../tags/tag110.xml"/><Relationship Id="rId7" Type="http://schemas.openxmlformats.org/officeDocument/2006/relationships/tags" Target="../tags/tag114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tags" Target="../tags/tag1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12.xml"/><Relationship Id="rId10" Type="http://schemas.openxmlformats.org/officeDocument/2006/relationships/tags" Target="../tags/tag117.xml"/><Relationship Id="rId4" Type="http://schemas.openxmlformats.org/officeDocument/2006/relationships/tags" Target="../tags/tag111.xml"/><Relationship Id="rId9" Type="http://schemas.openxmlformats.org/officeDocument/2006/relationships/tags" Target="../tags/tag116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tags" Target="../tags/tag125.xml"/><Relationship Id="rId3" Type="http://schemas.openxmlformats.org/officeDocument/2006/relationships/tags" Target="../tags/tag120.xml"/><Relationship Id="rId7" Type="http://schemas.openxmlformats.org/officeDocument/2006/relationships/tags" Target="../tags/tag124.xml"/><Relationship Id="rId2" Type="http://schemas.openxmlformats.org/officeDocument/2006/relationships/tags" Target="../tags/tag119.xml"/><Relationship Id="rId1" Type="http://schemas.openxmlformats.org/officeDocument/2006/relationships/tags" Target="../tags/tag118.xml"/><Relationship Id="rId6" Type="http://schemas.openxmlformats.org/officeDocument/2006/relationships/tags" Target="../tags/tag12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2.xml"/><Relationship Id="rId10" Type="http://schemas.openxmlformats.org/officeDocument/2006/relationships/tags" Target="../tags/tag127.xml"/><Relationship Id="rId4" Type="http://schemas.openxmlformats.org/officeDocument/2006/relationships/tags" Target="../tags/tag121.xml"/><Relationship Id="rId9" Type="http://schemas.openxmlformats.org/officeDocument/2006/relationships/tags" Target="../tags/tag126.xml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tags" Target="../tags/tag135.xml"/><Relationship Id="rId3" Type="http://schemas.openxmlformats.org/officeDocument/2006/relationships/tags" Target="../tags/tag130.xml"/><Relationship Id="rId7" Type="http://schemas.openxmlformats.org/officeDocument/2006/relationships/tags" Target="../tags/tag134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tags" Target="../tags/tag13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32.xml"/><Relationship Id="rId10" Type="http://schemas.openxmlformats.org/officeDocument/2006/relationships/tags" Target="../tags/tag137.xml"/><Relationship Id="rId4" Type="http://schemas.openxmlformats.org/officeDocument/2006/relationships/tags" Target="../tags/tag131.xml"/><Relationship Id="rId9" Type="http://schemas.openxmlformats.org/officeDocument/2006/relationships/tags" Target="../tags/tag136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tags" Target="../tags/tag145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40.xml"/><Relationship Id="rId7" Type="http://schemas.openxmlformats.org/officeDocument/2006/relationships/tags" Target="../tags/tag144.xml"/><Relationship Id="rId12" Type="http://schemas.openxmlformats.org/officeDocument/2006/relationships/tags" Target="../tags/tag149.xml"/><Relationship Id="rId2" Type="http://schemas.openxmlformats.org/officeDocument/2006/relationships/tags" Target="../tags/tag139.xml"/><Relationship Id="rId1" Type="http://schemas.openxmlformats.org/officeDocument/2006/relationships/tags" Target="../tags/tag138.xml"/><Relationship Id="rId6" Type="http://schemas.openxmlformats.org/officeDocument/2006/relationships/tags" Target="../tags/tag143.xml"/><Relationship Id="rId11" Type="http://schemas.openxmlformats.org/officeDocument/2006/relationships/tags" Target="../tags/tag148.xml"/><Relationship Id="rId5" Type="http://schemas.openxmlformats.org/officeDocument/2006/relationships/tags" Target="../tags/tag142.xml"/><Relationship Id="rId10" Type="http://schemas.openxmlformats.org/officeDocument/2006/relationships/tags" Target="../tags/tag147.xml"/><Relationship Id="rId4" Type="http://schemas.openxmlformats.org/officeDocument/2006/relationships/tags" Target="../tags/tag141.xml"/><Relationship Id="rId9" Type="http://schemas.openxmlformats.org/officeDocument/2006/relationships/tags" Target="../tags/tag146.xml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tags" Target="../tags/tag157.xml"/><Relationship Id="rId13" Type="http://schemas.openxmlformats.org/officeDocument/2006/relationships/slideMaster" Target="../slideMasters/slideMaster2.xml"/><Relationship Id="rId3" Type="http://schemas.openxmlformats.org/officeDocument/2006/relationships/tags" Target="../tags/tag152.xml"/><Relationship Id="rId7" Type="http://schemas.openxmlformats.org/officeDocument/2006/relationships/tags" Target="../tags/tag156.xml"/><Relationship Id="rId12" Type="http://schemas.openxmlformats.org/officeDocument/2006/relationships/tags" Target="../tags/tag161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tags" Target="../tags/tag155.xml"/><Relationship Id="rId11" Type="http://schemas.openxmlformats.org/officeDocument/2006/relationships/tags" Target="../tags/tag160.xml"/><Relationship Id="rId5" Type="http://schemas.openxmlformats.org/officeDocument/2006/relationships/tags" Target="../tags/tag154.xml"/><Relationship Id="rId10" Type="http://schemas.openxmlformats.org/officeDocument/2006/relationships/tags" Target="../tags/tag159.xml"/><Relationship Id="rId4" Type="http://schemas.openxmlformats.org/officeDocument/2006/relationships/tags" Target="../tags/tag153.xml"/><Relationship Id="rId9" Type="http://schemas.openxmlformats.org/officeDocument/2006/relationships/tags" Target="../tags/tag158.xml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tags" Target="../tags/tag169.xml"/><Relationship Id="rId13" Type="http://schemas.openxmlformats.org/officeDocument/2006/relationships/tags" Target="../tags/tag174.xml"/><Relationship Id="rId3" Type="http://schemas.openxmlformats.org/officeDocument/2006/relationships/tags" Target="../tags/tag164.xml"/><Relationship Id="rId7" Type="http://schemas.openxmlformats.org/officeDocument/2006/relationships/tags" Target="../tags/tag168.xml"/><Relationship Id="rId12" Type="http://schemas.openxmlformats.org/officeDocument/2006/relationships/tags" Target="../tags/tag173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6" Type="http://schemas.openxmlformats.org/officeDocument/2006/relationships/tags" Target="../tags/tag167.xml"/><Relationship Id="rId11" Type="http://schemas.openxmlformats.org/officeDocument/2006/relationships/tags" Target="../tags/tag172.xml"/><Relationship Id="rId5" Type="http://schemas.openxmlformats.org/officeDocument/2006/relationships/tags" Target="../tags/tag166.xml"/><Relationship Id="rId10" Type="http://schemas.openxmlformats.org/officeDocument/2006/relationships/tags" Target="../tags/tag171.xml"/><Relationship Id="rId4" Type="http://schemas.openxmlformats.org/officeDocument/2006/relationships/tags" Target="../tags/tag165.xml"/><Relationship Id="rId9" Type="http://schemas.openxmlformats.org/officeDocument/2006/relationships/tags" Target="../tags/tag170.xml"/><Relationship Id="rId14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8" Type="http://schemas.openxmlformats.org/officeDocument/2006/relationships/tags" Target="../tags/tag188.xml"/><Relationship Id="rId13" Type="http://schemas.openxmlformats.org/officeDocument/2006/relationships/tags" Target="../tags/tag193.xml"/><Relationship Id="rId3" Type="http://schemas.openxmlformats.org/officeDocument/2006/relationships/tags" Target="../tags/tag183.xml"/><Relationship Id="rId7" Type="http://schemas.openxmlformats.org/officeDocument/2006/relationships/tags" Target="../tags/tag187.xml"/><Relationship Id="rId12" Type="http://schemas.openxmlformats.org/officeDocument/2006/relationships/tags" Target="../tags/tag192.xml"/><Relationship Id="rId2" Type="http://schemas.openxmlformats.org/officeDocument/2006/relationships/tags" Target="../tags/tag182.xml"/><Relationship Id="rId1" Type="http://schemas.openxmlformats.org/officeDocument/2006/relationships/tags" Target="../tags/tag181.xml"/><Relationship Id="rId6" Type="http://schemas.openxmlformats.org/officeDocument/2006/relationships/tags" Target="../tags/tag186.xml"/><Relationship Id="rId11" Type="http://schemas.openxmlformats.org/officeDocument/2006/relationships/tags" Target="../tags/tag191.xml"/><Relationship Id="rId5" Type="http://schemas.openxmlformats.org/officeDocument/2006/relationships/tags" Target="../tags/tag185.xml"/><Relationship Id="rId10" Type="http://schemas.openxmlformats.org/officeDocument/2006/relationships/tags" Target="../tags/tag190.xml"/><Relationship Id="rId4" Type="http://schemas.openxmlformats.org/officeDocument/2006/relationships/tags" Target="../tags/tag184.xml"/><Relationship Id="rId9" Type="http://schemas.openxmlformats.org/officeDocument/2006/relationships/tags" Target="../tags/tag189.xml"/><Relationship Id="rId14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198.xml"/><Relationship Id="rId4" Type="http://schemas.openxmlformats.org/officeDocument/2006/relationships/tags" Target="../tags/tag197.xml"/></Relationships>
</file>

<file path=ppt/slideLayouts/_rels/slideLayout33.xml.rels><?xml version="1.0" encoding="UTF-8" standalone="yes"?>
<Relationships xmlns="http://schemas.openxmlformats.org/package/2006/relationships"><Relationship Id="rId8" Type="http://schemas.openxmlformats.org/officeDocument/2006/relationships/tags" Target="../tags/tag206.xml"/><Relationship Id="rId13" Type="http://schemas.openxmlformats.org/officeDocument/2006/relationships/tags" Target="../tags/tag211.xml"/><Relationship Id="rId3" Type="http://schemas.openxmlformats.org/officeDocument/2006/relationships/tags" Target="../tags/tag201.xml"/><Relationship Id="rId7" Type="http://schemas.openxmlformats.org/officeDocument/2006/relationships/tags" Target="../tags/tag205.xml"/><Relationship Id="rId12" Type="http://schemas.openxmlformats.org/officeDocument/2006/relationships/tags" Target="../tags/tag210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tags" Target="../tags/tag204.xml"/><Relationship Id="rId11" Type="http://schemas.openxmlformats.org/officeDocument/2006/relationships/tags" Target="../tags/tag209.xml"/><Relationship Id="rId5" Type="http://schemas.openxmlformats.org/officeDocument/2006/relationships/tags" Target="../tags/tag203.xml"/><Relationship Id="rId15" Type="http://schemas.openxmlformats.org/officeDocument/2006/relationships/slideMaster" Target="../slideMasters/slideMaster3.xml"/><Relationship Id="rId10" Type="http://schemas.openxmlformats.org/officeDocument/2006/relationships/tags" Target="../tags/tag208.xml"/><Relationship Id="rId4" Type="http://schemas.openxmlformats.org/officeDocument/2006/relationships/tags" Target="../tags/tag202.xml"/><Relationship Id="rId9" Type="http://schemas.openxmlformats.org/officeDocument/2006/relationships/tags" Target="../tags/tag207.xml"/><Relationship Id="rId14" Type="http://schemas.openxmlformats.org/officeDocument/2006/relationships/tags" Target="../tags/tag21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tags" Target="../tags/tag218.xml"/><Relationship Id="rId5" Type="http://schemas.openxmlformats.org/officeDocument/2006/relationships/tags" Target="../tags/tag217.xml"/><Relationship Id="rId4" Type="http://schemas.openxmlformats.org/officeDocument/2006/relationships/tags" Target="../tags/tag216.xml"/></Relationships>
</file>

<file path=ppt/slideLayouts/_rels/slideLayout35.xml.rels><?xml version="1.0" encoding="UTF-8" standalone="yes"?>
<Relationships xmlns="http://schemas.openxmlformats.org/package/2006/relationships"><Relationship Id="rId8" Type="http://schemas.openxmlformats.org/officeDocument/2006/relationships/tags" Target="../tags/tag226.xml"/><Relationship Id="rId3" Type="http://schemas.openxmlformats.org/officeDocument/2006/relationships/tags" Target="../tags/tag221.xml"/><Relationship Id="rId7" Type="http://schemas.openxmlformats.org/officeDocument/2006/relationships/tags" Target="../tags/tag225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tags" Target="../tags/tag224.xml"/><Relationship Id="rId5" Type="http://schemas.openxmlformats.org/officeDocument/2006/relationships/tags" Target="../tags/tag223.xml"/><Relationship Id="rId4" Type="http://schemas.openxmlformats.org/officeDocument/2006/relationships/tags" Target="../tags/tag222.xml"/><Relationship Id="rId9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29.xml"/><Relationship Id="rId7" Type="http://schemas.openxmlformats.org/officeDocument/2006/relationships/tags" Target="../tags/tag23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tags" Target="../tags/tag232.xml"/><Relationship Id="rId5" Type="http://schemas.openxmlformats.org/officeDocument/2006/relationships/tags" Target="../tags/tag231.xml"/><Relationship Id="rId4" Type="http://schemas.openxmlformats.org/officeDocument/2006/relationships/tags" Target="../tags/tag230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tags" Target="../tags/tag236.xml"/><Relationship Id="rId2" Type="http://schemas.openxmlformats.org/officeDocument/2006/relationships/tags" Target="../tags/tag235.xml"/><Relationship Id="rId1" Type="http://schemas.openxmlformats.org/officeDocument/2006/relationships/tags" Target="../tags/tag234.xml"/><Relationship Id="rId4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tags" Target="../tags/tag239.xml"/><Relationship Id="rId7" Type="http://schemas.openxmlformats.org/officeDocument/2006/relationships/slideMaster" Target="../slideMasters/slideMaster3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6" Type="http://schemas.openxmlformats.org/officeDocument/2006/relationships/tags" Target="../tags/tag242.xml"/><Relationship Id="rId5" Type="http://schemas.openxmlformats.org/officeDocument/2006/relationships/tags" Target="../tags/tag241.xml"/><Relationship Id="rId4" Type="http://schemas.openxmlformats.org/officeDocument/2006/relationships/tags" Target="../tags/tag240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tags" Target="../tags/tag245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slideMaster" Target="../slideMasters/slideMaster3.xml"/><Relationship Id="rId5" Type="http://schemas.openxmlformats.org/officeDocument/2006/relationships/tags" Target="../tags/tag247.xml"/><Relationship Id="rId4" Type="http://schemas.openxmlformats.org/officeDocument/2006/relationships/tags" Target="../tags/tag246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250.xml"/><Relationship Id="rId2" Type="http://schemas.openxmlformats.org/officeDocument/2006/relationships/tags" Target="../tags/tag249.xml"/><Relationship Id="rId1" Type="http://schemas.openxmlformats.org/officeDocument/2006/relationships/tags" Target="../tags/tag248.xml"/><Relationship Id="rId5" Type="http://schemas.openxmlformats.org/officeDocument/2006/relationships/slideMaster" Target="../slideMasters/slideMaster3.xml"/><Relationship Id="rId4" Type="http://schemas.openxmlformats.org/officeDocument/2006/relationships/tags" Target="../tags/tag251.xml"/></Relationships>
</file>

<file path=ppt/slideLayouts/_rels/slideLayout41.xml.rels><?xml version="1.0" encoding="UTF-8" standalone="yes"?>
<Relationships xmlns="http://schemas.openxmlformats.org/package/2006/relationships"><Relationship Id="rId8" Type="http://schemas.openxmlformats.org/officeDocument/2006/relationships/tags" Target="../tags/tag259.xml"/><Relationship Id="rId3" Type="http://schemas.openxmlformats.org/officeDocument/2006/relationships/tags" Target="../tags/tag254.xml"/><Relationship Id="rId7" Type="http://schemas.openxmlformats.org/officeDocument/2006/relationships/tags" Target="../tags/tag258.xml"/><Relationship Id="rId2" Type="http://schemas.openxmlformats.org/officeDocument/2006/relationships/tags" Target="../tags/tag253.xml"/><Relationship Id="rId1" Type="http://schemas.openxmlformats.org/officeDocument/2006/relationships/tags" Target="../tags/tag252.xml"/><Relationship Id="rId6" Type="http://schemas.openxmlformats.org/officeDocument/2006/relationships/tags" Target="../tags/tag257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56.xml"/><Relationship Id="rId10" Type="http://schemas.openxmlformats.org/officeDocument/2006/relationships/tags" Target="../tags/tag261.xml"/><Relationship Id="rId4" Type="http://schemas.openxmlformats.org/officeDocument/2006/relationships/tags" Target="../tags/tag255.xml"/><Relationship Id="rId9" Type="http://schemas.openxmlformats.org/officeDocument/2006/relationships/tags" Target="../tags/tag260.xml"/></Relationships>
</file>

<file path=ppt/slideLayouts/_rels/slideLayout42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3.xml"/><Relationship Id="rId3" Type="http://schemas.openxmlformats.org/officeDocument/2006/relationships/tags" Target="../tags/tag264.xml"/><Relationship Id="rId7" Type="http://schemas.openxmlformats.org/officeDocument/2006/relationships/tags" Target="../tags/tag268.xml"/><Relationship Id="rId2" Type="http://schemas.openxmlformats.org/officeDocument/2006/relationships/tags" Target="../tags/tag263.xml"/><Relationship Id="rId1" Type="http://schemas.openxmlformats.org/officeDocument/2006/relationships/tags" Target="../tags/tag262.xml"/><Relationship Id="rId6" Type="http://schemas.openxmlformats.org/officeDocument/2006/relationships/tags" Target="../tags/tag267.xml"/><Relationship Id="rId5" Type="http://schemas.openxmlformats.org/officeDocument/2006/relationships/tags" Target="../tags/tag266.xml"/><Relationship Id="rId4" Type="http://schemas.openxmlformats.org/officeDocument/2006/relationships/tags" Target="../tags/tag265.xml"/></Relationships>
</file>

<file path=ppt/slideLayouts/_rels/slideLayout43.xml.rels><?xml version="1.0" encoding="UTF-8" standalone="yes"?>
<Relationships xmlns="http://schemas.openxmlformats.org/package/2006/relationships"><Relationship Id="rId8" Type="http://schemas.openxmlformats.org/officeDocument/2006/relationships/tags" Target="../tags/tag276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271.xml"/><Relationship Id="rId7" Type="http://schemas.openxmlformats.org/officeDocument/2006/relationships/tags" Target="../tags/tag275.xml"/><Relationship Id="rId12" Type="http://schemas.openxmlformats.org/officeDocument/2006/relationships/tags" Target="../tags/tag280.xml"/><Relationship Id="rId2" Type="http://schemas.openxmlformats.org/officeDocument/2006/relationships/tags" Target="../tags/tag270.xml"/><Relationship Id="rId1" Type="http://schemas.openxmlformats.org/officeDocument/2006/relationships/tags" Target="../tags/tag269.xml"/><Relationship Id="rId6" Type="http://schemas.openxmlformats.org/officeDocument/2006/relationships/tags" Target="../tags/tag274.xml"/><Relationship Id="rId11" Type="http://schemas.openxmlformats.org/officeDocument/2006/relationships/tags" Target="../tags/tag279.xml"/><Relationship Id="rId5" Type="http://schemas.openxmlformats.org/officeDocument/2006/relationships/tags" Target="../tags/tag273.xml"/><Relationship Id="rId10" Type="http://schemas.openxmlformats.org/officeDocument/2006/relationships/tags" Target="../tags/tag278.xml"/><Relationship Id="rId4" Type="http://schemas.openxmlformats.org/officeDocument/2006/relationships/tags" Target="../tags/tag272.xml"/><Relationship Id="rId9" Type="http://schemas.openxmlformats.org/officeDocument/2006/relationships/tags" Target="../tags/tag277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tags" Target="../tags/tag288.xml"/><Relationship Id="rId3" Type="http://schemas.openxmlformats.org/officeDocument/2006/relationships/tags" Target="../tags/tag283.xml"/><Relationship Id="rId7" Type="http://schemas.openxmlformats.org/officeDocument/2006/relationships/tags" Target="../tags/tag287.xml"/><Relationship Id="rId2" Type="http://schemas.openxmlformats.org/officeDocument/2006/relationships/tags" Target="../tags/tag282.xml"/><Relationship Id="rId1" Type="http://schemas.openxmlformats.org/officeDocument/2006/relationships/tags" Target="../tags/tag281.xml"/><Relationship Id="rId6" Type="http://schemas.openxmlformats.org/officeDocument/2006/relationships/tags" Target="../tags/tag286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85.xml"/><Relationship Id="rId10" Type="http://schemas.openxmlformats.org/officeDocument/2006/relationships/tags" Target="../tags/tag290.xml"/><Relationship Id="rId4" Type="http://schemas.openxmlformats.org/officeDocument/2006/relationships/tags" Target="../tags/tag284.xml"/><Relationship Id="rId9" Type="http://schemas.openxmlformats.org/officeDocument/2006/relationships/tags" Target="../tags/tag289.xml"/></Relationships>
</file>

<file path=ppt/slideLayouts/_rels/slideLayout45.xml.rels><?xml version="1.0" encoding="UTF-8" standalone="yes"?>
<Relationships xmlns="http://schemas.openxmlformats.org/package/2006/relationships"><Relationship Id="rId8" Type="http://schemas.openxmlformats.org/officeDocument/2006/relationships/tags" Target="../tags/tag298.xml"/><Relationship Id="rId3" Type="http://schemas.openxmlformats.org/officeDocument/2006/relationships/tags" Target="../tags/tag293.xml"/><Relationship Id="rId7" Type="http://schemas.openxmlformats.org/officeDocument/2006/relationships/tags" Target="../tags/tag297.xml"/><Relationship Id="rId2" Type="http://schemas.openxmlformats.org/officeDocument/2006/relationships/tags" Target="../tags/tag292.xml"/><Relationship Id="rId1" Type="http://schemas.openxmlformats.org/officeDocument/2006/relationships/tags" Target="../tags/tag291.xml"/><Relationship Id="rId6" Type="http://schemas.openxmlformats.org/officeDocument/2006/relationships/tags" Target="../tags/tag296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295.xml"/><Relationship Id="rId10" Type="http://schemas.openxmlformats.org/officeDocument/2006/relationships/tags" Target="../tags/tag300.xml"/><Relationship Id="rId4" Type="http://schemas.openxmlformats.org/officeDocument/2006/relationships/tags" Target="../tags/tag294.xml"/><Relationship Id="rId9" Type="http://schemas.openxmlformats.org/officeDocument/2006/relationships/tags" Target="../tags/tag299.xml"/></Relationships>
</file>

<file path=ppt/slideLayouts/_rels/slideLayout46.xml.rels><?xml version="1.0" encoding="UTF-8" standalone="yes"?>
<Relationships xmlns="http://schemas.openxmlformats.org/package/2006/relationships"><Relationship Id="rId8" Type="http://schemas.openxmlformats.org/officeDocument/2006/relationships/tags" Target="../tags/tag308.xml"/><Relationship Id="rId3" Type="http://schemas.openxmlformats.org/officeDocument/2006/relationships/tags" Target="../tags/tag303.xml"/><Relationship Id="rId7" Type="http://schemas.openxmlformats.org/officeDocument/2006/relationships/tags" Target="../tags/tag307.xml"/><Relationship Id="rId2" Type="http://schemas.openxmlformats.org/officeDocument/2006/relationships/tags" Target="../tags/tag302.xml"/><Relationship Id="rId1" Type="http://schemas.openxmlformats.org/officeDocument/2006/relationships/tags" Target="../tags/tag301.xml"/><Relationship Id="rId6" Type="http://schemas.openxmlformats.org/officeDocument/2006/relationships/tags" Target="../tags/tag306.xml"/><Relationship Id="rId11" Type="http://schemas.openxmlformats.org/officeDocument/2006/relationships/slideMaster" Target="../slideMasters/slideMaster3.xml"/><Relationship Id="rId5" Type="http://schemas.openxmlformats.org/officeDocument/2006/relationships/tags" Target="../tags/tag305.xml"/><Relationship Id="rId10" Type="http://schemas.openxmlformats.org/officeDocument/2006/relationships/tags" Target="../tags/tag310.xml"/><Relationship Id="rId4" Type="http://schemas.openxmlformats.org/officeDocument/2006/relationships/tags" Target="../tags/tag304.xml"/><Relationship Id="rId9" Type="http://schemas.openxmlformats.org/officeDocument/2006/relationships/tags" Target="../tags/tag309.xml"/></Relationships>
</file>

<file path=ppt/slideLayouts/_rels/slideLayout47.xml.rels><?xml version="1.0" encoding="UTF-8" standalone="yes"?>
<Relationships xmlns="http://schemas.openxmlformats.org/package/2006/relationships"><Relationship Id="rId8" Type="http://schemas.openxmlformats.org/officeDocument/2006/relationships/tags" Target="../tags/tag318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313.xml"/><Relationship Id="rId7" Type="http://schemas.openxmlformats.org/officeDocument/2006/relationships/tags" Target="../tags/tag317.xml"/><Relationship Id="rId12" Type="http://schemas.openxmlformats.org/officeDocument/2006/relationships/tags" Target="../tags/tag322.xml"/><Relationship Id="rId2" Type="http://schemas.openxmlformats.org/officeDocument/2006/relationships/tags" Target="../tags/tag312.xml"/><Relationship Id="rId1" Type="http://schemas.openxmlformats.org/officeDocument/2006/relationships/tags" Target="../tags/tag311.xml"/><Relationship Id="rId6" Type="http://schemas.openxmlformats.org/officeDocument/2006/relationships/tags" Target="../tags/tag316.xml"/><Relationship Id="rId11" Type="http://schemas.openxmlformats.org/officeDocument/2006/relationships/tags" Target="../tags/tag321.xml"/><Relationship Id="rId5" Type="http://schemas.openxmlformats.org/officeDocument/2006/relationships/tags" Target="../tags/tag315.xml"/><Relationship Id="rId10" Type="http://schemas.openxmlformats.org/officeDocument/2006/relationships/tags" Target="../tags/tag320.xml"/><Relationship Id="rId4" Type="http://schemas.openxmlformats.org/officeDocument/2006/relationships/tags" Target="../tags/tag314.xml"/><Relationship Id="rId9" Type="http://schemas.openxmlformats.org/officeDocument/2006/relationships/tags" Target="../tags/tag319.xml"/></Relationships>
</file>

<file path=ppt/slideLayouts/_rels/slideLayout48.xml.rels><?xml version="1.0" encoding="UTF-8" standalone="yes"?>
<Relationships xmlns="http://schemas.openxmlformats.org/package/2006/relationships"><Relationship Id="rId8" Type="http://schemas.openxmlformats.org/officeDocument/2006/relationships/tags" Target="../tags/tag330.xml"/><Relationship Id="rId13" Type="http://schemas.openxmlformats.org/officeDocument/2006/relationships/slideMaster" Target="../slideMasters/slideMaster3.xml"/><Relationship Id="rId3" Type="http://schemas.openxmlformats.org/officeDocument/2006/relationships/tags" Target="../tags/tag325.xml"/><Relationship Id="rId7" Type="http://schemas.openxmlformats.org/officeDocument/2006/relationships/tags" Target="../tags/tag329.xml"/><Relationship Id="rId12" Type="http://schemas.openxmlformats.org/officeDocument/2006/relationships/tags" Target="../tags/tag334.xml"/><Relationship Id="rId2" Type="http://schemas.openxmlformats.org/officeDocument/2006/relationships/tags" Target="../tags/tag324.xml"/><Relationship Id="rId1" Type="http://schemas.openxmlformats.org/officeDocument/2006/relationships/tags" Target="../tags/tag323.xml"/><Relationship Id="rId6" Type="http://schemas.openxmlformats.org/officeDocument/2006/relationships/tags" Target="../tags/tag328.xml"/><Relationship Id="rId11" Type="http://schemas.openxmlformats.org/officeDocument/2006/relationships/tags" Target="../tags/tag333.xml"/><Relationship Id="rId5" Type="http://schemas.openxmlformats.org/officeDocument/2006/relationships/tags" Target="../tags/tag327.xml"/><Relationship Id="rId10" Type="http://schemas.openxmlformats.org/officeDocument/2006/relationships/tags" Target="../tags/tag332.xml"/><Relationship Id="rId4" Type="http://schemas.openxmlformats.org/officeDocument/2006/relationships/tags" Target="../tags/tag326.xml"/><Relationship Id="rId9" Type="http://schemas.openxmlformats.org/officeDocument/2006/relationships/tags" Target="../tags/tag3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-127311" y="5"/>
            <a:ext cx="12429370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10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avLst/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>
              <p:custDataLst>
                <p:tags r:id="rId11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avLst/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>
              <p:custDataLst>
                <p:tags r:id="rId12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avLst/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>
              <p:custDataLst>
                <p:tags r:id="rId13"/>
              </p:custDataLst>
            </p:nvPr>
          </p:nvSpPr>
          <p:spPr>
            <a:xfrm rot="15897560">
              <a:off x="9001004" y="-1390393"/>
              <a:ext cx="846410" cy="5663579"/>
            </a:xfrm>
            <a:custGeom>
              <a:avLst/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2" name="等腰三角形 11"/>
          <p:cNvSpPr/>
          <p:nvPr userDrawn="1">
            <p:custDataLst>
              <p:tags r:id="rId2"/>
            </p:custDataLst>
          </p:nvPr>
        </p:nvSpPr>
        <p:spPr>
          <a:xfrm rot="16200000">
            <a:off x="7826138" y="2492134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30319" y="2702794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730319" y="3886684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630542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402188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1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>
              <p:custDataLst>
                <p:tags r:id="rId1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5187002" y="2377388"/>
            <a:ext cx="570170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500907" y="3090044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500907" y="3883113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0608342" y="5053054"/>
            <a:ext cx="1583658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2023/7/13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8374" y="2588654"/>
            <a:ext cx="5015250" cy="1519707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5"/>
            </p:custDataLst>
          </p:nvPr>
        </p:nvGrpSpPr>
        <p:grpSpPr>
          <a:xfrm flipH="1">
            <a:off x="8603626" y="3112882"/>
            <a:ext cx="436739" cy="542227"/>
            <a:chOff x="10608342" y="5053054"/>
            <a:chExt cx="1583658" cy="1966165"/>
          </a:xfrm>
        </p:grpSpPr>
        <p:sp>
          <p:nvSpPr>
            <p:cNvPr id="7" name="任意多边形: 形状 6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等腰三角形 7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>
            <a:off x="3151635" y="3119499"/>
            <a:ext cx="436739" cy="542227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7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8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6200000">
            <a:off x="11009630" y="351790"/>
            <a:ext cx="737870" cy="916305"/>
            <a:chOff x="10608342" y="5053054"/>
            <a:chExt cx="1583658" cy="1966165"/>
          </a:xfrm>
        </p:grpSpPr>
        <p:sp>
          <p:nvSpPr>
            <p:cNvPr id="12" name="任意多边形: 形状 11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5400000">
            <a:off x="443865" y="5584825"/>
            <a:ext cx="737870" cy="916305"/>
            <a:chOff x="10608342" y="5053054"/>
            <a:chExt cx="1583658" cy="1966165"/>
          </a:xfrm>
        </p:grpSpPr>
        <p:sp>
          <p:nvSpPr>
            <p:cNvPr id="16" name="任意多边形: 形状 15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 marL="0" indent="0"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  <p:grpSp>
        <p:nvGrpSpPr>
          <p:cNvPr id="11" name="组合 10"/>
          <p:cNvGrpSpPr/>
          <p:nvPr userDrawn="1">
            <p:custDataLst>
              <p:tags r:id="rId8"/>
            </p:custDataLst>
          </p:nvPr>
        </p:nvGrpSpPr>
        <p:grpSpPr>
          <a:xfrm>
            <a:off x="-1" y="0"/>
            <a:ext cx="4823460" cy="769938"/>
            <a:chOff x="-1" y="0"/>
            <a:chExt cx="4823460" cy="769938"/>
          </a:xfrm>
        </p:grpSpPr>
        <p:sp>
          <p:nvSpPr>
            <p:cNvPr id="12" name="任意多边形: 形状 11"/>
            <p:cNvSpPr/>
            <p:nvPr>
              <p:custDataLst>
                <p:tags r:id="rId9"/>
              </p:custDataLst>
            </p:nvPr>
          </p:nvSpPr>
          <p:spPr>
            <a:xfrm rot="10800000">
              <a:off x="0" y="0"/>
              <a:ext cx="4823459" cy="769938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10"/>
              </p:custDataLst>
            </p:nvPr>
          </p:nvSpPr>
          <p:spPr>
            <a:xfrm rot="10800000">
              <a:off x="-1" y="0"/>
              <a:ext cx="3754576" cy="562171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604520" y="669290"/>
            <a:ext cx="10976610" cy="565150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17" name="任意多边形: 形状 16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 panose="020B0503020204020204" charset="-122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10800000">
            <a:off x="0" y="0"/>
            <a:ext cx="5457825" cy="1529715"/>
            <a:chOff x="4001597" y="5613400"/>
            <a:chExt cx="8190403" cy="1244600"/>
          </a:xfrm>
        </p:grpSpPr>
        <p:sp>
          <p:nvSpPr>
            <p:cNvPr id="16" name="任意多边形: 形状 15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 userDrawn="1">
            <p:custDataLst>
              <p:tags r:id="rId3"/>
            </p:custDataLst>
          </p:nvPr>
        </p:nvGrpSpPr>
        <p:grpSpPr>
          <a:xfrm>
            <a:off x="6734175" y="5323840"/>
            <a:ext cx="5457825" cy="1529715"/>
            <a:chOff x="4001597" y="5613400"/>
            <a:chExt cx="8190403" cy="1244600"/>
          </a:xfrm>
        </p:grpSpPr>
        <p:sp>
          <p:nvSpPr>
            <p:cNvPr id="19" name="任意多边形: 形状 18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20" name="等腰三角形 19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-127311" y="5"/>
            <a:ext cx="12429370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10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avLst/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: 形状 8"/>
            <p:cNvSpPr/>
            <p:nvPr>
              <p:custDataLst>
                <p:tags r:id="rId11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avLst/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0" name="任意多边形: 形状 9"/>
            <p:cNvSpPr/>
            <p:nvPr>
              <p:custDataLst>
                <p:tags r:id="rId12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avLst/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1" name="任意多边形: 形状 10"/>
            <p:cNvSpPr/>
            <p:nvPr>
              <p:custDataLst>
                <p:tags r:id="rId13"/>
              </p:custDataLst>
            </p:nvPr>
          </p:nvSpPr>
          <p:spPr>
            <a:xfrm rot="15897560">
              <a:off x="9001004" y="-1390393"/>
              <a:ext cx="846410" cy="5663579"/>
            </a:xfrm>
            <a:custGeom>
              <a:avLst/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</p:grpSp>
      <p:sp>
        <p:nvSpPr>
          <p:cNvPr id="12" name="等腰三角形 11"/>
          <p:cNvSpPr/>
          <p:nvPr userDrawn="1">
            <p:custDataLst>
              <p:tags r:id="rId2"/>
            </p:custDataLst>
          </p:nvPr>
        </p:nvSpPr>
        <p:spPr>
          <a:xfrm rot="16200000">
            <a:off x="7826138" y="2492134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30319" y="2702794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730319" y="3886684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630542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402188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-127311" y="5"/>
            <a:ext cx="12429370" cy="2108195"/>
            <a:chOff x="-127311" y="5"/>
            <a:chExt cx="12429370" cy="2108195"/>
          </a:xfrm>
        </p:grpSpPr>
        <p:sp>
          <p:nvSpPr>
            <p:cNvPr id="8" name="任意多边形: 形状 7"/>
            <p:cNvSpPr/>
            <p:nvPr>
              <p:custDataLst>
                <p:tags r:id="rId10"/>
              </p:custDataLst>
            </p:nvPr>
          </p:nvSpPr>
          <p:spPr>
            <a:xfrm rot="4971377">
              <a:off x="5633770" y="-4560088"/>
              <a:ext cx="907207" cy="12429370"/>
            </a:xfrm>
            <a:custGeom>
              <a:avLst/>
              <a:gdLst>
                <a:gd name="connsiteX0" fmla="*/ 0 w 1132861"/>
                <a:gd name="connsiteY0" fmla="*/ 0 h 12429370"/>
                <a:gd name="connsiteX1" fmla="*/ 421422 w 1132861"/>
                <a:gd name="connsiteY1" fmla="*/ 52817 h 12429370"/>
                <a:gd name="connsiteX2" fmla="*/ 1132861 w 1132861"/>
                <a:gd name="connsiteY2" fmla="*/ 12429370 h 12429370"/>
                <a:gd name="connsiteX3" fmla="*/ 0 w 1132861"/>
                <a:gd name="connsiteY3" fmla="*/ 12287388 h 124293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32861" h="12429370">
                  <a:moveTo>
                    <a:pt x="0" y="0"/>
                  </a:moveTo>
                  <a:lnTo>
                    <a:pt x="421422" y="52817"/>
                  </a:lnTo>
                  <a:lnTo>
                    <a:pt x="1132861" y="12429370"/>
                  </a:lnTo>
                  <a:lnTo>
                    <a:pt x="0" y="1228738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任意多边形: 形状 8"/>
            <p:cNvSpPr/>
            <p:nvPr>
              <p:custDataLst>
                <p:tags r:id="rId11"/>
              </p:custDataLst>
            </p:nvPr>
          </p:nvSpPr>
          <p:spPr>
            <a:xfrm rot="5400000">
              <a:off x="5215200" y="-5215203"/>
              <a:ext cx="1761592" cy="12192007"/>
            </a:xfrm>
            <a:custGeom>
              <a:avLst/>
              <a:gdLst>
                <a:gd name="connsiteX0" fmla="*/ 0 w 1930397"/>
                <a:gd name="connsiteY0" fmla="*/ 12192007 h 12192007"/>
                <a:gd name="connsiteX1" fmla="*/ 0 w 1930397"/>
                <a:gd name="connsiteY1" fmla="*/ 0 h 12192007"/>
                <a:gd name="connsiteX2" fmla="*/ 758239 w 1930397"/>
                <a:gd name="connsiteY2" fmla="*/ 0 h 12192007"/>
                <a:gd name="connsiteX3" fmla="*/ 1930397 w 1930397"/>
                <a:gd name="connsiteY3" fmla="*/ 12192007 h 1219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397" h="12192007">
                  <a:moveTo>
                    <a:pt x="0" y="12192007"/>
                  </a:moveTo>
                  <a:lnTo>
                    <a:pt x="0" y="0"/>
                  </a:lnTo>
                  <a:lnTo>
                    <a:pt x="758239" y="0"/>
                  </a:lnTo>
                  <a:lnTo>
                    <a:pt x="1930397" y="1219200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任意多边形: 形状 9"/>
            <p:cNvSpPr/>
            <p:nvPr>
              <p:custDataLst>
                <p:tags r:id="rId12"/>
              </p:custDataLst>
            </p:nvPr>
          </p:nvSpPr>
          <p:spPr>
            <a:xfrm rot="5107084">
              <a:off x="4552342" y="-3275210"/>
              <a:ext cx="536239" cy="9742831"/>
            </a:xfrm>
            <a:custGeom>
              <a:avLst/>
              <a:gdLst>
                <a:gd name="connsiteX0" fmla="*/ 0 w 587624"/>
                <a:gd name="connsiteY0" fmla="*/ 0 h 9742831"/>
                <a:gd name="connsiteX1" fmla="*/ 587624 w 587624"/>
                <a:gd name="connsiteY1" fmla="*/ 9742831 h 9742831"/>
                <a:gd name="connsiteX2" fmla="*/ 0 w 587624"/>
                <a:gd name="connsiteY2" fmla="*/ 9685968 h 9742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7624" h="9742831">
                  <a:moveTo>
                    <a:pt x="0" y="0"/>
                  </a:moveTo>
                  <a:lnTo>
                    <a:pt x="587624" y="9742831"/>
                  </a:lnTo>
                  <a:lnTo>
                    <a:pt x="0" y="9685968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: 形状 10"/>
            <p:cNvSpPr/>
            <p:nvPr>
              <p:custDataLst>
                <p:tags r:id="rId13"/>
              </p:custDataLst>
            </p:nvPr>
          </p:nvSpPr>
          <p:spPr>
            <a:xfrm rot="15897560">
              <a:off x="9001004" y="-1390393"/>
              <a:ext cx="846410" cy="5663579"/>
            </a:xfrm>
            <a:custGeom>
              <a:avLst/>
              <a:gdLst>
                <a:gd name="connsiteX0" fmla="*/ 927517 w 927517"/>
                <a:gd name="connsiteY0" fmla="*/ 5663579 h 5663579"/>
                <a:gd name="connsiteX1" fmla="*/ 0 w 927517"/>
                <a:gd name="connsiteY1" fmla="*/ 5577535 h 5663579"/>
                <a:gd name="connsiteX2" fmla="*/ 419317 w 927517"/>
                <a:gd name="connsiteY2" fmla="*/ 0 h 56635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27517" h="5663579">
                  <a:moveTo>
                    <a:pt x="927517" y="5663579"/>
                  </a:moveTo>
                  <a:lnTo>
                    <a:pt x="0" y="5577535"/>
                  </a:lnTo>
                  <a:lnTo>
                    <a:pt x="419317" y="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等腰三角形 11"/>
          <p:cNvSpPr/>
          <p:nvPr userDrawn="1">
            <p:custDataLst>
              <p:tags r:id="rId2"/>
            </p:custDataLst>
          </p:nvPr>
        </p:nvSpPr>
        <p:spPr>
          <a:xfrm rot="16200000">
            <a:off x="7826138" y="2492134"/>
            <a:ext cx="997432" cy="7734300"/>
          </a:xfrm>
          <a:prstGeom prst="triangle">
            <a:avLst>
              <a:gd name="adj" fmla="val 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3"/>
            </p:custDataLst>
          </p:nvPr>
        </p:nvSpPr>
        <p:spPr>
          <a:xfrm>
            <a:off x="2730319" y="2702794"/>
            <a:ext cx="7117545" cy="1118535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600" spc="600" baseline="0">
                <a:solidFill>
                  <a:schemeClr val="tx1">
                    <a:lumMod val="85000"/>
                    <a:lumOff val="15000"/>
                  </a:schemeClr>
                </a:solidFill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4"/>
            </p:custDataLst>
          </p:nvPr>
        </p:nvSpPr>
        <p:spPr>
          <a:xfrm>
            <a:off x="2730319" y="3886684"/>
            <a:ext cx="7117545" cy="676319"/>
          </a:xfrm>
        </p:spPr>
        <p:txBody>
          <a:bodyPr lIns="90000" tIns="46800" rIns="90000" bIns="46800" anchor="t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buNone/>
              <a:defRPr sz="280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3" hasCustomPrompt="1"/>
            <p:custDataLst>
              <p:tags r:id="rId8"/>
            </p:custDataLst>
          </p:nvPr>
        </p:nvSpPr>
        <p:spPr>
          <a:xfrm>
            <a:off x="3630542" y="4681986"/>
            <a:ext cx="2523129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 hasCustomPrompt="1"/>
            <p:custDataLst>
              <p:tags r:id="rId9"/>
            </p:custDataLst>
          </p:nvPr>
        </p:nvSpPr>
        <p:spPr>
          <a:xfrm>
            <a:off x="6402188" y="4681986"/>
            <a:ext cx="2523127" cy="412826"/>
          </a:xfrm>
        </p:spPr>
        <p:txBody>
          <a:bodyPr lIns="90000" tIns="46800" rIns="90000" bIns="46800" anchor="ctr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编辑文本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69882" y="952508"/>
            <a:ext cx="10852237" cy="5388907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>
            <p:custDataLst>
              <p:tags r:id="rId1"/>
            </p:custDataLst>
          </p:nvPr>
        </p:nvGrpSpPr>
        <p:grpSpPr>
          <a:xfrm>
            <a:off x="4001597" y="5613400"/>
            <a:ext cx="8190403" cy="1244600"/>
            <a:chOff x="4001597" y="5613400"/>
            <a:chExt cx="8190403" cy="1244600"/>
          </a:xfrm>
        </p:grpSpPr>
        <p:sp>
          <p:nvSpPr>
            <p:cNvPr id="8" name="任意多边形: 形状 7"/>
            <p:cNvSpPr/>
            <p:nvPr>
              <p:custDataLst>
                <p:tags r:id="rId13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9" name="等腰三角形 8"/>
            <p:cNvSpPr/>
            <p:nvPr>
              <p:custDataLst>
                <p:tags r:id="rId14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0" name="组合 9"/>
          <p:cNvGrpSpPr/>
          <p:nvPr userDrawn="1">
            <p:custDataLst>
              <p:tags r:id="rId2"/>
            </p:custDataLst>
          </p:nvPr>
        </p:nvGrpSpPr>
        <p:grpSpPr>
          <a:xfrm>
            <a:off x="5187002" y="2377388"/>
            <a:ext cx="570170" cy="707886"/>
            <a:chOff x="10608342" y="5053054"/>
            <a:chExt cx="1583658" cy="1966165"/>
          </a:xfrm>
        </p:grpSpPr>
        <p:sp>
          <p:nvSpPr>
            <p:cNvPr id="11" name="任意多边形: 形状 10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2" name="等腰三角形 11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85000" lnSpcReduction="1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10800000">
            <a:off x="-1" y="0"/>
            <a:ext cx="12192000" cy="1244600"/>
            <a:chOff x="4001597" y="5613400"/>
            <a:chExt cx="8190403" cy="1244600"/>
          </a:xfrm>
        </p:grpSpPr>
        <p:sp>
          <p:nvSpPr>
            <p:cNvPr id="15" name="任意多边形: 形状 14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等腰三角形 15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3500907" y="3090044"/>
            <a:ext cx="5190185" cy="740727"/>
          </a:xfrm>
        </p:spPr>
        <p:txBody>
          <a:bodyPr lIns="90170" tIns="46990" rIns="90170" bIns="0" anchor="b" anchorCtr="0">
            <a:normAutofit/>
          </a:bodyPr>
          <a:lstStyle>
            <a:lvl1pPr algn="ctr">
              <a:defRPr sz="4000" u="none" strike="noStrike" kern="1200" cap="none" spc="300" normalizeH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5"/>
            </p:custDataLst>
          </p:nvPr>
        </p:nvSpPr>
        <p:spPr>
          <a:xfrm>
            <a:off x="3500907" y="3883113"/>
            <a:ext cx="5190185" cy="1477027"/>
          </a:xfrm>
        </p:spPr>
        <p:txBody>
          <a:bodyPr lIns="90170" tIns="0" rIns="90170" bIns="46990">
            <a:normAutofit/>
          </a:bodyPr>
          <a:lstStyle>
            <a:lvl1pPr marL="0" indent="0" algn="ctr" eaLnBrk="1" fontAlgn="auto" latinLnBrk="0" hangingPunct="1">
              <a:buNone/>
              <a:defRPr kumimoji="0" lang="zh-CN" altLang="en-US" sz="2000" b="0" i="0" u="none" strike="noStrike" kern="1200" cap="none" spc="150" normalizeH="0" baseline="0" noProof="1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90170" tIns="46990" rIns="90170" bIns="46990" rtlCol="0" anchor="t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90170" tIns="46990" rIns="90170" bIns="4699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  <a:p>
            <a:pPr lvl="1"/>
            <a:r>
              <a:rPr>
                <a:sym typeface="+mn-ea"/>
              </a:rPr>
              <a:t>第二级</a:t>
            </a:r>
          </a:p>
          <a:p>
            <a:pPr lvl="2"/>
            <a:r>
              <a:rPr>
                <a:sym typeface="+mn-ea"/>
              </a:rPr>
              <a:t>第三级</a:t>
            </a:r>
          </a:p>
          <a:p>
            <a:pPr lvl="3"/>
            <a:r>
              <a:rPr>
                <a:sym typeface="+mn-ea"/>
              </a:rPr>
              <a:t>第四级</a:t>
            </a:r>
          </a:p>
          <a:p>
            <a:pPr lvl="4"/>
            <a:r>
              <a:rPr>
                <a:sym typeface="+mn-ea"/>
              </a:rPr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38877" y="952508"/>
            <a:ext cx="5283242" cy="5388907"/>
          </a:xfrm>
        </p:spPr>
        <p:txBody>
          <a:bodyPr lIns="90170" tIns="46990" rIns="90170" bIns="46990">
            <a:normAutofit/>
          </a:bodyPr>
          <a:lstStyle>
            <a:lvl1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>
              <a:defRPr sz="16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882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69930" y="952508"/>
            <a:ext cx="5283242" cy="381003"/>
          </a:xfrm>
        </p:spPr>
        <p:txBody>
          <a:bodyPr lIns="101600" tIns="38100" rIns="76200" bIns="38100" anchor="t" anchorCtr="0">
            <a:no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0" u="none" strike="noStrike" kern="1200" cap="none" spc="2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69925" y="1406525"/>
            <a:ext cx="5283200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235750" y="952508"/>
            <a:ext cx="5283242" cy="381003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0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235750" y="1406525"/>
            <a:ext cx="5283242" cy="4934752"/>
          </a:xfrm>
        </p:spPr>
        <p:txBody>
          <a:bodyPr vert="horz" lIns="101600" tIns="0" rIns="82550" bIns="0" rtlCol="0">
            <a:no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 userDrawn="1">
            <p:custDataLst>
              <p:tags r:id="rId1"/>
            </p:custDataLst>
          </p:nvPr>
        </p:nvGrpSpPr>
        <p:grpSpPr>
          <a:xfrm>
            <a:off x="10608342" y="5053054"/>
            <a:ext cx="1583658" cy="1966165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69930" y="443234"/>
            <a:ext cx="10852237" cy="441964"/>
          </a:xfrm>
        </p:spPr>
        <p:txBody>
          <a:bodyPr vert="horz" lIns="101600" tIns="38100" rIns="76200" bIns="38100" rtlCol="0" anchor="t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69930" y="952508"/>
            <a:ext cx="5283242" cy="5388907"/>
          </a:xfrm>
        </p:spPr>
        <p:txBody>
          <a:bodyPr vert="horz" lIns="101600" tIns="0" rIns="82550" bIns="0" rtlCol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38925" y="952508"/>
            <a:ext cx="5283242" cy="5388907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2023/7/13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10571135" y="952508"/>
            <a:ext cx="950984" cy="5388907"/>
          </a:xfrm>
        </p:spPr>
        <p:txBody>
          <a:bodyPr vert="eaVert" lIns="101600" tIns="38100" rIns="76200" bIns="38100" rtlCol="0" anchor="ctr" anchorCtr="0">
            <a:no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400" b="1" i="0" u="none" strike="noStrike" kern="1200" cap="none" spc="2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69925" y="952500"/>
            <a:ext cx="9828101" cy="5388907"/>
          </a:xfrm>
        </p:spPr>
        <p:txBody>
          <a:bodyPr vert="eaVert"/>
          <a:lstStyle>
            <a:lvl1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indent="0" eaLnBrk="1" fontAlgn="auto" latinLnBrk="0" hangingPunct="1">
              <a:defRPr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69930" y="952508"/>
            <a:ext cx="10852237" cy="5388907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3588374" y="2588654"/>
            <a:ext cx="5015250" cy="1519707"/>
          </a:xfrm>
        </p:spPr>
        <p:txBody>
          <a:bodyPr vert="horz" lIns="90170" tIns="46990" rIns="90170" bIns="46990" rtlCol="0" anchor="ctr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8000" b="1" i="0" u="none" strike="noStrike" kern="1200" cap="none" spc="6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汉仪旗黑-85S" panose="00020600040101010101" pitchFamily="18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lIns="90170" tIns="46990" rIns="90170" bIns="46990">
            <a:normAutofit/>
          </a:bodyPr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grpSp>
        <p:nvGrpSpPr>
          <p:cNvPr id="6" name="组合 5"/>
          <p:cNvGrpSpPr/>
          <p:nvPr userDrawn="1">
            <p:custDataLst>
              <p:tags r:id="rId5"/>
            </p:custDataLst>
          </p:nvPr>
        </p:nvGrpSpPr>
        <p:grpSpPr>
          <a:xfrm flipH="1">
            <a:off x="8603626" y="3112882"/>
            <a:ext cx="436739" cy="542227"/>
            <a:chOff x="10608342" y="5053054"/>
            <a:chExt cx="1583658" cy="1966165"/>
          </a:xfrm>
        </p:grpSpPr>
        <p:sp>
          <p:nvSpPr>
            <p:cNvPr id="7" name="任意多边形: 形状 6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 dirty="0"/>
            </a:p>
          </p:txBody>
        </p:sp>
        <p:sp>
          <p:nvSpPr>
            <p:cNvPr id="8" name="等腰三角形 7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/>
          <p:cNvGrpSpPr/>
          <p:nvPr userDrawn="1">
            <p:custDataLst>
              <p:tags r:id="rId6"/>
            </p:custDataLst>
          </p:nvPr>
        </p:nvGrpSpPr>
        <p:grpSpPr>
          <a:xfrm>
            <a:off x="3151635" y="3119499"/>
            <a:ext cx="436739" cy="542227"/>
            <a:chOff x="10608342" y="5053054"/>
            <a:chExt cx="1583658" cy="1966165"/>
          </a:xfrm>
        </p:grpSpPr>
        <p:sp>
          <p:nvSpPr>
            <p:cNvPr id="10" name="任意多边形: 形状 9"/>
            <p:cNvSpPr/>
            <p:nvPr>
              <p:custDataLst>
                <p:tags r:id="rId7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等腰三角形 10"/>
            <p:cNvSpPr/>
            <p:nvPr>
              <p:custDataLst>
                <p:tags r:id="rId8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0170" tIns="46990" rIns="90170" bIns="46990" rtlCol="0" anchor="ctr">
              <a:normAutofit fontScale="55000" lnSpcReduction="20000"/>
            </a:bodyPr>
            <a:lstStyle/>
            <a:p>
              <a:pPr algn="ctr"/>
              <a:endParaRPr lang="zh-CN" altLang="en-US" dirty="0"/>
            </a:p>
          </p:txBody>
        </p:sp>
      </p:grp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通用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9" name="任意多边形: 形状 8"/>
            <p:cNvSpPr/>
            <p:nvPr>
              <p:custDataLst>
                <p:tags r:id="rId6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>
              <p:custDataLst>
                <p:tags r:id="rId7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838200" y="794326"/>
            <a:ext cx="10515600" cy="540484"/>
          </a:xfrm>
        </p:spPr>
        <p:txBody>
          <a:bodyPr>
            <a:normAutofit/>
          </a:bodyPr>
          <a:lstStyle>
            <a:lvl1pPr>
              <a:defRPr sz="2200" b="1" spc="20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baseline="0">
                <a:latin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相框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 userDrawn="1">
            <p:custDataLst>
              <p:tags r:id="rId1"/>
            </p:custDataLst>
          </p:nvPr>
        </p:nvSpPr>
        <p:spPr>
          <a:xfrm>
            <a:off x="292735" y="304165"/>
            <a:ext cx="11606530" cy="62496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 userDrawn="1">
            <p:custDataLst>
              <p:tags r:id="rId2"/>
            </p:custDataLst>
          </p:nvPr>
        </p:nvGrpSpPr>
        <p:grpSpPr>
          <a:xfrm rot="16200000">
            <a:off x="11009630" y="351790"/>
            <a:ext cx="737870" cy="916305"/>
            <a:chOff x="10608342" y="5053054"/>
            <a:chExt cx="1583658" cy="1966165"/>
          </a:xfrm>
        </p:grpSpPr>
        <p:sp>
          <p:nvSpPr>
            <p:cNvPr id="12" name="任意多边形: 形状 11"/>
            <p:cNvSpPr/>
            <p:nvPr>
              <p:custDataLst>
                <p:tags r:id="rId11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3" name="等腰三角形 12"/>
            <p:cNvSpPr/>
            <p:nvPr>
              <p:custDataLst>
                <p:tags r:id="rId12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grpSp>
        <p:nvGrpSpPr>
          <p:cNvPr id="14" name="组合 13"/>
          <p:cNvGrpSpPr/>
          <p:nvPr userDrawn="1">
            <p:custDataLst>
              <p:tags r:id="rId3"/>
            </p:custDataLst>
          </p:nvPr>
        </p:nvGrpSpPr>
        <p:grpSpPr>
          <a:xfrm rot="5400000">
            <a:off x="443865" y="5584825"/>
            <a:ext cx="737870" cy="916305"/>
            <a:chOff x="10608342" y="5053054"/>
            <a:chExt cx="1583658" cy="1966165"/>
          </a:xfrm>
        </p:grpSpPr>
        <p:sp>
          <p:nvSpPr>
            <p:cNvPr id="16" name="任意多边形: 形状 15"/>
            <p:cNvSpPr/>
            <p:nvPr>
              <p:custDataLst>
                <p:tags r:id="rId9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0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1281600" y="1249200"/>
            <a:ext cx="9626400" cy="723600"/>
          </a:xfrm>
        </p:spPr>
        <p:txBody>
          <a:bodyPr anchor="ctr"/>
          <a:lstStyle>
            <a:lvl1pPr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 hasCustomPrompt="1"/>
            <p:custDataLst>
              <p:tags r:id="rId5"/>
            </p:custDataLst>
          </p:nvPr>
        </p:nvSpPr>
        <p:spPr>
          <a:xfrm>
            <a:off x="1281113" y="2163600"/>
            <a:ext cx="9626600" cy="3445200"/>
          </a:xfrm>
        </p:spPr>
        <p:txBody>
          <a:bodyPr>
            <a:normAutofit/>
          </a:bodyPr>
          <a:lstStyle>
            <a:lvl1pPr marL="0" indent="0"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2pPr>
            <a:lvl3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3pPr>
            <a:lvl4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4pPr>
            <a:lvl5pPr>
              <a:defRPr baseline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单击此处添加文本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左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4823460" cy="6858635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 dirty="0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2"/>
            </p:custDataLst>
          </p:nvPr>
        </p:nvSpPr>
        <p:spPr>
          <a:xfrm>
            <a:off x="583200" y="770400"/>
            <a:ext cx="3960000" cy="882000"/>
          </a:xfrm>
        </p:spPr>
        <p:txBody>
          <a:bodyPr anchor="ctr">
            <a:normAutofit/>
          </a:bodyPr>
          <a:lstStyle>
            <a:lvl1pPr>
              <a:defRPr sz="32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单击编辑标题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586800" y="1764000"/>
            <a:ext cx="3956400" cy="4093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5101200" y="769938"/>
            <a:ext cx="6480000" cy="5087937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>
                <a:sym typeface="+mn-ea"/>
              </a:rPr>
              <a:t>第</a:t>
            </a:r>
            <a:r>
              <a:rPr lang="zh-CN" altLang="en-US"/>
              <a:t>五级</a:t>
            </a:r>
            <a:endParaRPr lang="zh-CN" altLang="en-US" dirty="0"/>
          </a:p>
        </p:txBody>
      </p:sp>
      <p:grpSp>
        <p:nvGrpSpPr>
          <p:cNvPr id="11" name="组合 10"/>
          <p:cNvGrpSpPr/>
          <p:nvPr userDrawn="1">
            <p:custDataLst>
              <p:tags r:id="rId8"/>
            </p:custDataLst>
          </p:nvPr>
        </p:nvGrpSpPr>
        <p:grpSpPr>
          <a:xfrm>
            <a:off x="-1" y="0"/>
            <a:ext cx="4823460" cy="769938"/>
            <a:chOff x="-1" y="0"/>
            <a:chExt cx="4823460" cy="769938"/>
          </a:xfrm>
        </p:grpSpPr>
        <p:sp>
          <p:nvSpPr>
            <p:cNvPr id="12" name="任意多边形: 形状 11"/>
            <p:cNvSpPr/>
            <p:nvPr>
              <p:custDataLst>
                <p:tags r:id="rId9"/>
              </p:custDataLst>
            </p:nvPr>
          </p:nvSpPr>
          <p:spPr>
            <a:xfrm rot="10800000">
              <a:off x="0" y="0"/>
              <a:ext cx="4823459" cy="769938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14" name="等腰三角形 13"/>
            <p:cNvSpPr/>
            <p:nvPr>
              <p:custDataLst>
                <p:tags r:id="rId10"/>
              </p:custDataLst>
            </p:nvPr>
          </p:nvSpPr>
          <p:spPr>
            <a:xfrm rot="10800000">
              <a:off x="-1" y="0"/>
              <a:ext cx="3754576" cy="562171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192000" cy="2664000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2"/>
            </p:custDataLst>
          </p:nvPr>
        </p:nvSpPr>
        <p:spPr>
          <a:xfrm>
            <a:off x="612000" y="781200"/>
            <a:ext cx="10976400" cy="626400"/>
          </a:xfrm>
        </p:spPr>
        <p:txBody>
          <a:bodyPr anchor="ctr"/>
          <a:lstStyle>
            <a:lvl1pPr algn="ctr">
              <a:defRPr sz="36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3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6"/>
            </p:custDataLst>
          </p:nvPr>
        </p:nvSpPr>
        <p:spPr>
          <a:xfrm>
            <a:off x="612000" y="1659600"/>
            <a:ext cx="10975975" cy="828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9" name="内容占位符 8"/>
          <p:cNvSpPr>
            <a:spLocks noGrp="1"/>
          </p:cNvSpPr>
          <p:nvPr userDrawn="1">
            <p:ph sz="quarter" idx="14"/>
            <p:custDataLst>
              <p:tags r:id="rId7"/>
            </p:custDataLst>
          </p:nvPr>
        </p:nvSpPr>
        <p:spPr>
          <a:xfrm>
            <a:off x="612775" y="2808000"/>
            <a:ext cx="10965600" cy="34308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grpSp>
        <p:nvGrpSpPr>
          <p:cNvPr id="12" name="组合 11"/>
          <p:cNvGrpSpPr/>
          <p:nvPr userDrawn="1">
            <p:custDataLst>
              <p:tags r:id="rId8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下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 userDrawn="1">
            <p:custDataLst>
              <p:tags r:id="rId1"/>
            </p:custDataLst>
          </p:nvPr>
        </p:nvGrpSpPr>
        <p:grpSpPr>
          <a:xfrm flipV="1">
            <a:off x="5921829" y="0"/>
            <a:ext cx="6270171" cy="812800"/>
            <a:chOff x="4001597" y="5613400"/>
            <a:chExt cx="8190403" cy="1244600"/>
          </a:xfrm>
        </p:grpSpPr>
        <p:sp>
          <p:nvSpPr>
            <p:cNvPr id="14" name="任意多边形: 形状 13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5" name="等腰三角形 14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13" name="矩形 12"/>
          <p:cNvSpPr/>
          <p:nvPr userDrawn="1">
            <p:custDataLst>
              <p:tags r:id="rId2"/>
            </p:custDataLst>
          </p:nvPr>
        </p:nvSpPr>
        <p:spPr>
          <a:xfrm>
            <a:off x="0" y="5041901"/>
            <a:ext cx="12192000" cy="1828799"/>
          </a:xfrm>
          <a:prstGeom prst="rect">
            <a:avLst/>
          </a:prstGeom>
          <a:solidFill>
            <a:schemeClr val="tx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ea typeface="微软雅黑" panose="020B0503020204020204" charset="-122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 userDrawn="1">
            <p:ph type="title"/>
            <p:custDataLst>
              <p:tags r:id="rId3"/>
            </p:custDataLst>
          </p:nvPr>
        </p:nvSpPr>
        <p:spPr>
          <a:xfrm>
            <a:off x="604520" y="669290"/>
            <a:ext cx="10976610" cy="565150"/>
          </a:xfrm>
        </p:spPr>
        <p:txBody>
          <a:bodyPr anchor="ctr"/>
          <a:lstStyle>
            <a:lvl1pPr algn="ctr">
              <a:lnSpc>
                <a:spcPct val="100000"/>
              </a:lnSpc>
              <a:defRPr sz="32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4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内容占位符 6"/>
          <p:cNvSpPr>
            <a:spLocks noGrp="1"/>
          </p:cNvSpPr>
          <p:nvPr userDrawn="1">
            <p:ph sz="quarter" idx="13"/>
            <p:custDataLst>
              <p:tags r:id="rId7"/>
            </p:custDataLst>
          </p:nvPr>
        </p:nvSpPr>
        <p:spPr>
          <a:xfrm>
            <a:off x="604837" y="1681200"/>
            <a:ext cx="10990800" cy="321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</a:p>
        </p:txBody>
      </p:sp>
      <p:sp>
        <p:nvSpPr>
          <p:cNvPr id="9" name="文本占位符 8"/>
          <p:cNvSpPr>
            <a:spLocks noGrp="1"/>
          </p:cNvSpPr>
          <p:nvPr userDrawn="1">
            <p:ph type="body" sz="quarter" idx="14"/>
            <p:custDataLst>
              <p:tags r:id="rId8"/>
            </p:custDataLst>
          </p:nvPr>
        </p:nvSpPr>
        <p:spPr>
          <a:xfrm>
            <a:off x="594000" y="5180400"/>
            <a:ext cx="11001600" cy="10116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sz="1600" u="none" strike="noStrike" kern="1200" cap="none" spc="0" normalizeH="0" baseline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导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>
            <p:custDataLst>
              <p:tags r:id="rId1"/>
            </p:custDataLst>
          </p:nvPr>
        </p:nvGrpSpPr>
        <p:grpSpPr>
          <a:xfrm>
            <a:off x="4001597" y="6045200"/>
            <a:ext cx="8190403" cy="812800"/>
            <a:chOff x="4001597" y="5613400"/>
            <a:chExt cx="8190403" cy="1244600"/>
          </a:xfrm>
        </p:grpSpPr>
        <p:sp>
          <p:nvSpPr>
            <p:cNvPr id="17" name="任意多边形: 形状 16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8" name="等腰三角形 17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sp>
        <p:nvSpPr>
          <p:cNvPr id="15" name="矩形 14"/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192000" cy="91440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overflow" horzOverflow="overflow" vert="horz" wrap="square" numCol="1" spcCol="0" rtlCol="0" fromWordArt="0" anchor="ctr" anchorCtr="0" forceAA="0" compatLnSpc="1">
            <a:noAutofit/>
          </a:bodyPr>
          <a:lstStyle/>
          <a:p>
            <a:pPr lvl="0" algn="ctr">
              <a:buClrTx/>
              <a:buSzTx/>
              <a:buFontTx/>
            </a:pPr>
            <a:endParaRPr lang="en-US" altLang="zh-CN">
              <a:solidFill>
                <a:schemeClr val="bg1"/>
              </a:solidFill>
              <a:latin typeface="Viner Hand ITC" panose="03070502030502020203" charset="0"/>
              <a:ea typeface="微软雅黑" panose="020B0503020204020204" charset="-122"/>
              <a:cs typeface="Viner Hand ITC" panose="03070502030502020203" charset="0"/>
              <a:sym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579600" y="237600"/>
            <a:ext cx="11037600" cy="441964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sz="2400" b="1" u="none" strike="noStrike" kern="1200" cap="none" spc="0" normalizeH="0" baseline="0">
                <a:solidFill>
                  <a:schemeClr val="bg1"/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579600" y="1663200"/>
            <a:ext cx="5342400" cy="2894400"/>
          </a:xfrm>
        </p:spPr>
        <p:txBody>
          <a:bodyPr/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9" name="内容占位符 8"/>
          <p:cNvSpPr>
            <a:spLocks noGrp="1"/>
          </p:cNvSpPr>
          <p:nvPr>
            <p:ph sz="quarter" idx="14"/>
            <p:custDataLst>
              <p:tags r:id="rId8"/>
            </p:custDataLst>
          </p:nvPr>
        </p:nvSpPr>
        <p:spPr>
          <a:xfrm>
            <a:off x="6242400" y="1663200"/>
            <a:ext cx="5367600" cy="28944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  <a:lvl2pPr marL="4572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2pPr>
            <a:lvl3pPr marL="9144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3pPr>
            <a:lvl4pPr marL="13716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4pPr>
            <a:lvl5pPr marL="1828800" indent="0">
              <a:lnSpc>
                <a:spcPct val="130000"/>
              </a:lnSpc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二级</a:t>
            </a:r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三级</a:t>
            </a:r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四级</a:t>
            </a:r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/>
              <a:t>五级</a:t>
            </a:r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5"/>
            <p:custDataLst>
              <p:tags r:id="rId9"/>
            </p:custDataLst>
          </p:nvPr>
        </p:nvSpPr>
        <p:spPr>
          <a:xfrm>
            <a:off x="572400" y="4816800"/>
            <a:ext cx="53424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6"/>
            <p:custDataLst>
              <p:tags r:id="rId10"/>
            </p:custDataLst>
          </p:nvPr>
        </p:nvSpPr>
        <p:spPr>
          <a:xfrm>
            <a:off x="6253200" y="4813200"/>
            <a:ext cx="5367600" cy="781200"/>
          </a:xfrm>
        </p:spPr>
        <p:txBody>
          <a:bodyPr>
            <a:normAutofit/>
          </a:bodyPr>
          <a:lstStyle>
            <a:lvl1pPr marL="0" indent="0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腰带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 userDrawn="1">
            <p:custDataLst>
              <p:tags r:id="rId1"/>
            </p:custDataLst>
          </p:nvPr>
        </p:nvSpPr>
        <p:spPr>
          <a:xfrm>
            <a:off x="0" y="959224"/>
            <a:ext cx="12192000" cy="4939553"/>
          </a:xfrm>
          <a:prstGeom prst="rect">
            <a:avLst/>
          </a:prstGeom>
          <a:solidFill>
            <a:schemeClr val="bg2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altLang="zh-CN">
              <a:latin typeface="Arial" panose="020B0604020202020204" pitchFamily="34" charset="0"/>
              <a:ea typeface="微软雅黑" panose="020B0503020204020204" charset="-122"/>
              <a:sym typeface="+mn-ea"/>
            </a:endParaRPr>
          </a:p>
        </p:txBody>
      </p:sp>
      <p:grpSp>
        <p:nvGrpSpPr>
          <p:cNvPr id="15" name="组合 14"/>
          <p:cNvGrpSpPr/>
          <p:nvPr userDrawn="1">
            <p:custDataLst>
              <p:tags r:id="rId2"/>
            </p:custDataLst>
          </p:nvPr>
        </p:nvGrpSpPr>
        <p:grpSpPr>
          <a:xfrm rot="10800000">
            <a:off x="0" y="0"/>
            <a:ext cx="5457825" cy="1529715"/>
            <a:chOff x="4001597" y="5613400"/>
            <a:chExt cx="8190403" cy="1244600"/>
          </a:xfrm>
        </p:grpSpPr>
        <p:sp>
          <p:nvSpPr>
            <p:cNvPr id="16" name="任意多边形: 形状 15"/>
            <p:cNvSpPr/>
            <p:nvPr>
              <p:custDataLst>
                <p:tags r:id="rId11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  <p:sp>
          <p:nvSpPr>
            <p:cNvPr id="17" name="等腰三角形 16"/>
            <p:cNvSpPr/>
            <p:nvPr>
              <p:custDataLst>
                <p:tags r:id="rId12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</p:grpSp>
      <p:grpSp>
        <p:nvGrpSpPr>
          <p:cNvPr id="18" name="组合 17"/>
          <p:cNvGrpSpPr/>
          <p:nvPr userDrawn="1">
            <p:custDataLst>
              <p:tags r:id="rId3"/>
            </p:custDataLst>
          </p:nvPr>
        </p:nvGrpSpPr>
        <p:grpSpPr>
          <a:xfrm>
            <a:off x="6734175" y="5323840"/>
            <a:ext cx="5457825" cy="1529715"/>
            <a:chOff x="4001597" y="5613400"/>
            <a:chExt cx="8190403" cy="1244600"/>
          </a:xfrm>
        </p:grpSpPr>
        <p:sp>
          <p:nvSpPr>
            <p:cNvPr id="19" name="任意多边形: 形状 18"/>
            <p:cNvSpPr/>
            <p:nvPr>
              <p:custDataLst>
                <p:tags r:id="rId9"/>
              </p:custDataLst>
            </p:nvPr>
          </p:nvSpPr>
          <p:spPr>
            <a:xfrm>
              <a:off x="4001597" y="5613400"/>
              <a:ext cx="8190402" cy="1244600"/>
            </a:xfrm>
            <a:custGeom>
              <a:avLst/>
              <a:gdLst>
                <a:gd name="connsiteX0" fmla="*/ 8190402 w 8190402"/>
                <a:gd name="connsiteY0" fmla="*/ 0 h 1244600"/>
                <a:gd name="connsiteX1" fmla="*/ 8190402 w 8190402"/>
                <a:gd name="connsiteY1" fmla="*/ 1155849 h 1244600"/>
                <a:gd name="connsiteX2" fmla="*/ 4203232 w 8190402"/>
                <a:gd name="connsiteY2" fmla="*/ 1244600 h 1244600"/>
                <a:gd name="connsiteX3" fmla="*/ 0 w 8190402"/>
                <a:gd name="connsiteY3" fmla="*/ 1244600 h 1244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190402" h="1244600">
                  <a:moveTo>
                    <a:pt x="8190402" y="0"/>
                  </a:moveTo>
                  <a:lnTo>
                    <a:pt x="8190402" y="1155849"/>
                  </a:lnTo>
                  <a:lnTo>
                    <a:pt x="4203232" y="1244600"/>
                  </a:lnTo>
                  <a:lnTo>
                    <a:pt x="0" y="1244600"/>
                  </a:lnTo>
                  <a:close/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ea typeface="微软雅黑" panose="020B0503020204020204" charset="-122"/>
              </a:endParaRPr>
            </a:p>
          </p:txBody>
        </p:sp>
        <p:sp>
          <p:nvSpPr>
            <p:cNvPr id="20" name="等腰三角形 19"/>
            <p:cNvSpPr/>
            <p:nvPr>
              <p:custDataLst>
                <p:tags r:id="rId10"/>
              </p:custDataLst>
            </p:nvPr>
          </p:nvSpPr>
          <p:spPr>
            <a:xfrm>
              <a:off x="5816600" y="5949254"/>
              <a:ext cx="6375400" cy="908746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ea typeface="微软雅黑" panose="020B050302020402020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1522800" y="1339200"/>
            <a:ext cx="9144000" cy="2386800"/>
          </a:xfrm>
        </p:spPr>
        <p:txBody>
          <a:bodyPr anchor="b"/>
          <a:lstStyle>
            <a:lvl1pPr algn="ctr">
              <a:defRPr sz="6000" b="1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日期占位符 2"/>
          <p:cNvSpPr>
            <a:spLocks noGrp="1"/>
          </p:cNvSpPr>
          <p:nvPr userDrawn="1">
            <p:ph type="dt" sz="half" idx="10"/>
            <p:custDataLst>
              <p:tags r:id="rId5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 userDrawn="1">
            <p:ph type="sldNum" sz="quarter" idx="12"/>
            <p:custDataLst>
              <p:tags r:id="rId7"/>
            </p:custDataLst>
          </p:nvPr>
        </p:nvSpPr>
        <p:spPr/>
        <p:txBody>
          <a:bodyPr/>
          <a:lstStyle>
            <a:lvl1pPr>
              <a:defRPr u="none" strike="noStrike" kern="1200" cap="none" spc="0" normalizeH="0"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文本占位符 6"/>
          <p:cNvSpPr>
            <a:spLocks noGrp="1"/>
          </p:cNvSpPr>
          <p:nvPr userDrawn="1">
            <p:ph type="body" sz="quarter" idx="13"/>
            <p:custDataLst>
              <p:tags r:id="rId8"/>
            </p:custDataLst>
          </p:nvPr>
        </p:nvSpPr>
        <p:spPr>
          <a:xfrm>
            <a:off x="1522413" y="3862800"/>
            <a:ext cx="9144000" cy="1656000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  <a:defRPr sz="1600" u="none" strike="noStrike" kern="1200" cap="none" spc="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tags" Target="../tags/tag7.xml"/><Relationship Id="rId3" Type="http://schemas.openxmlformats.org/officeDocument/2006/relationships/slideLayout" Target="../slideLayouts/slideLayout14.xml"/><Relationship Id="rId21" Type="http://schemas.openxmlformats.org/officeDocument/2006/relationships/tags" Target="../tags/tag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ags" Target="../tags/tag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tags" Target="../tags/tag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tags" Target="../tags/tag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18" Type="http://schemas.openxmlformats.org/officeDocument/2006/relationships/slideLayout" Target="../slideLayouts/slideLayout48.xml"/><Relationship Id="rId3" Type="http://schemas.openxmlformats.org/officeDocument/2006/relationships/slideLayout" Target="../slideLayouts/slideLayout33.xml"/><Relationship Id="rId21" Type="http://schemas.openxmlformats.org/officeDocument/2006/relationships/tags" Target="../tags/tag176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17" Type="http://schemas.openxmlformats.org/officeDocument/2006/relationships/slideLayout" Target="../slideLayouts/slideLayout47.xml"/><Relationship Id="rId25" Type="http://schemas.openxmlformats.org/officeDocument/2006/relationships/tags" Target="../tags/tag180.xml"/><Relationship Id="rId2" Type="http://schemas.openxmlformats.org/officeDocument/2006/relationships/slideLayout" Target="../slideLayouts/slideLayout32.xml"/><Relationship Id="rId16" Type="http://schemas.openxmlformats.org/officeDocument/2006/relationships/slideLayout" Target="../slideLayouts/slideLayout46.xml"/><Relationship Id="rId20" Type="http://schemas.openxmlformats.org/officeDocument/2006/relationships/tags" Target="../tags/tag175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24" Type="http://schemas.openxmlformats.org/officeDocument/2006/relationships/tags" Target="../tags/tag179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23" Type="http://schemas.openxmlformats.org/officeDocument/2006/relationships/tags" Target="../tags/tag178.xml"/><Relationship Id="rId10" Type="http://schemas.openxmlformats.org/officeDocument/2006/relationships/slideLayout" Target="../slideLayouts/slideLayout40.xml"/><Relationship Id="rId19" Type="http://schemas.openxmlformats.org/officeDocument/2006/relationships/theme" Target="../theme/theme3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Relationship Id="rId22" Type="http://schemas.openxmlformats.org/officeDocument/2006/relationships/tags" Target="../tags/tag1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1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2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3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4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5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6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20"/>
            </p:custDataLst>
          </p:nvPr>
        </p:nvSpPr>
        <p:spPr>
          <a:xfrm>
            <a:off x="669882" y="443230"/>
            <a:ext cx="10852237" cy="441964"/>
          </a:xfrm>
          <a:prstGeom prst="rect">
            <a:avLst/>
          </a:prstGeom>
        </p:spPr>
        <p:txBody>
          <a:bodyPr vert="horz" lIns="101600" tIns="38100" rIns="76200" bIns="38100" rtlCol="0" anchor="t" anchorCtr="0">
            <a:no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1"/>
            </p:custDataLst>
          </p:nvPr>
        </p:nvSpPr>
        <p:spPr>
          <a:xfrm>
            <a:off x="669882" y="952508"/>
            <a:ext cx="10852237" cy="5388907"/>
          </a:xfrm>
          <a:prstGeom prst="rect">
            <a:avLst/>
          </a:prstGeo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22"/>
            </p:custDataLst>
          </p:nvPr>
        </p:nvSpPr>
        <p:spPr>
          <a:xfrm>
            <a:off x="879742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2023/7/13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23"/>
            </p:custDataLst>
          </p:nvPr>
        </p:nvSpPr>
        <p:spPr>
          <a:xfrm>
            <a:off x="4116000" y="6349833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24"/>
            </p:custDataLst>
          </p:nvPr>
        </p:nvSpPr>
        <p:spPr>
          <a:xfrm>
            <a:off x="8610600" y="6349833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25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  <p:sldLayoutId id="2147483692" r:id="rId12"/>
    <p:sldLayoutId id="2147483693" r:id="rId13"/>
    <p:sldLayoutId id="2147483694" r:id="rId14"/>
    <p:sldLayoutId id="2147483695" r:id="rId15"/>
    <p:sldLayoutId id="2147483696" r:id="rId16"/>
    <p:sldLayoutId id="2147483697" r:id="rId17"/>
    <p:sldLayoutId id="2147483698" r:id="rId18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2400" b="1" u="none" strike="noStrike" kern="1200" cap="none" spc="2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tabLst>
          <a:tab pos="1609725" algn="l"/>
        </a:tabLst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•"/>
        <a:defRPr sz="1600" u="none" strike="noStrike" kern="1200" cap="none" spc="15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tags" Target="../tags/tag336.xml"/><Relationship Id="rId1" Type="http://schemas.openxmlformats.org/officeDocument/2006/relationships/tags" Target="../tags/tag33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339.xml"/><Relationship Id="rId2" Type="http://schemas.openxmlformats.org/officeDocument/2006/relationships/tags" Target="../tags/tag338.xml"/><Relationship Id="rId1" Type="http://schemas.openxmlformats.org/officeDocument/2006/relationships/tags" Target="../tags/tag337.xml"/><Relationship Id="rId4" Type="http://schemas.openxmlformats.org/officeDocument/2006/relationships/slideLayout" Target="../slideLayouts/slideLayout3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347.xml"/><Relationship Id="rId3" Type="http://schemas.openxmlformats.org/officeDocument/2006/relationships/tags" Target="../tags/tag342.xml"/><Relationship Id="rId7" Type="http://schemas.openxmlformats.org/officeDocument/2006/relationships/tags" Target="../tags/tag346.xml"/><Relationship Id="rId12" Type="http://schemas.openxmlformats.org/officeDocument/2006/relationships/image" Target="../media/image2.png"/><Relationship Id="rId2" Type="http://schemas.openxmlformats.org/officeDocument/2006/relationships/tags" Target="../tags/tag341.xml"/><Relationship Id="rId1" Type="http://schemas.openxmlformats.org/officeDocument/2006/relationships/tags" Target="../tags/tag340.xml"/><Relationship Id="rId6" Type="http://schemas.openxmlformats.org/officeDocument/2006/relationships/tags" Target="../tags/tag345.xml"/><Relationship Id="rId11" Type="http://schemas.openxmlformats.org/officeDocument/2006/relationships/image" Target="../media/image1.png"/><Relationship Id="rId5" Type="http://schemas.openxmlformats.org/officeDocument/2006/relationships/tags" Target="../tags/tag344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343.xml"/><Relationship Id="rId9" Type="http://schemas.openxmlformats.org/officeDocument/2006/relationships/tags" Target="../tags/tag34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351.xml"/><Relationship Id="rId7" Type="http://schemas.openxmlformats.org/officeDocument/2006/relationships/slideLayout" Target="../slideLayouts/slideLayout42.xml"/><Relationship Id="rId2" Type="http://schemas.openxmlformats.org/officeDocument/2006/relationships/tags" Target="../tags/tag350.xml"/><Relationship Id="rId1" Type="http://schemas.openxmlformats.org/officeDocument/2006/relationships/tags" Target="../tags/tag349.xml"/><Relationship Id="rId6" Type="http://schemas.openxmlformats.org/officeDocument/2006/relationships/tags" Target="../tags/tag354.xml"/><Relationship Id="rId5" Type="http://schemas.openxmlformats.org/officeDocument/2006/relationships/tags" Target="../tags/tag353.xml"/><Relationship Id="rId4" Type="http://schemas.openxmlformats.org/officeDocument/2006/relationships/tags" Target="../tags/tag35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362.xml"/><Relationship Id="rId13" Type="http://schemas.openxmlformats.org/officeDocument/2006/relationships/image" Target="../media/image6.png"/><Relationship Id="rId3" Type="http://schemas.openxmlformats.org/officeDocument/2006/relationships/tags" Target="../tags/tag357.xml"/><Relationship Id="rId7" Type="http://schemas.openxmlformats.org/officeDocument/2006/relationships/tags" Target="../tags/tag361.xml"/><Relationship Id="rId12" Type="http://schemas.openxmlformats.org/officeDocument/2006/relationships/image" Target="../media/image5.png"/><Relationship Id="rId2" Type="http://schemas.openxmlformats.org/officeDocument/2006/relationships/tags" Target="../tags/tag356.xml"/><Relationship Id="rId1" Type="http://schemas.openxmlformats.org/officeDocument/2006/relationships/tags" Target="../tags/tag355.xml"/><Relationship Id="rId6" Type="http://schemas.openxmlformats.org/officeDocument/2006/relationships/tags" Target="../tags/tag360.xml"/><Relationship Id="rId11" Type="http://schemas.openxmlformats.org/officeDocument/2006/relationships/image" Target="../media/image4.png"/><Relationship Id="rId5" Type="http://schemas.openxmlformats.org/officeDocument/2006/relationships/tags" Target="../tags/tag359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358.xml"/><Relationship Id="rId9" Type="http://schemas.openxmlformats.org/officeDocument/2006/relationships/tags" Target="../tags/tag36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71.xml"/><Relationship Id="rId3" Type="http://schemas.openxmlformats.org/officeDocument/2006/relationships/tags" Target="../tags/tag366.xml"/><Relationship Id="rId7" Type="http://schemas.openxmlformats.org/officeDocument/2006/relationships/tags" Target="../tags/tag370.xml"/><Relationship Id="rId2" Type="http://schemas.openxmlformats.org/officeDocument/2006/relationships/tags" Target="../tags/tag365.xml"/><Relationship Id="rId1" Type="http://schemas.openxmlformats.org/officeDocument/2006/relationships/tags" Target="../tags/tag364.xml"/><Relationship Id="rId6" Type="http://schemas.openxmlformats.org/officeDocument/2006/relationships/tags" Target="../tags/tag369.xml"/><Relationship Id="rId11" Type="http://schemas.openxmlformats.org/officeDocument/2006/relationships/image" Target="../media/image7.png"/><Relationship Id="rId5" Type="http://schemas.openxmlformats.org/officeDocument/2006/relationships/tags" Target="../tags/tag368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367.xml"/><Relationship Id="rId9" Type="http://schemas.openxmlformats.org/officeDocument/2006/relationships/tags" Target="../tags/tag37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75.xml"/><Relationship Id="rId2" Type="http://schemas.openxmlformats.org/officeDocument/2006/relationships/tags" Target="../tags/tag374.xml"/><Relationship Id="rId1" Type="http://schemas.openxmlformats.org/officeDocument/2006/relationships/tags" Target="../tags/tag373.xml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83.xml"/><Relationship Id="rId3" Type="http://schemas.openxmlformats.org/officeDocument/2006/relationships/tags" Target="../tags/tag378.xml"/><Relationship Id="rId7" Type="http://schemas.openxmlformats.org/officeDocument/2006/relationships/tags" Target="../tags/tag382.xml"/><Relationship Id="rId12" Type="http://schemas.openxmlformats.org/officeDocument/2006/relationships/image" Target="../media/image10.png"/><Relationship Id="rId2" Type="http://schemas.openxmlformats.org/officeDocument/2006/relationships/tags" Target="../tags/tag377.xml"/><Relationship Id="rId1" Type="http://schemas.openxmlformats.org/officeDocument/2006/relationships/tags" Target="../tags/tag376.xml"/><Relationship Id="rId6" Type="http://schemas.openxmlformats.org/officeDocument/2006/relationships/tags" Target="../tags/tag381.xml"/><Relationship Id="rId11" Type="http://schemas.openxmlformats.org/officeDocument/2006/relationships/image" Target="../media/image9.png"/><Relationship Id="rId5" Type="http://schemas.openxmlformats.org/officeDocument/2006/relationships/tags" Target="../tags/tag380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379.xml"/><Relationship Id="rId9" Type="http://schemas.openxmlformats.org/officeDocument/2006/relationships/tags" Target="../tags/tag38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392.xml"/><Relationship Id="rId3" Type="http://schemas.openxmlformats.org/officeDocument/2006/relationships/tags" Target="../tags/tag387.xml"/><Relationship Id="rId7" Type="http://schemas.openxmlformats.org/officeDocument/2006/relationships/tags" Target="../tags/tag391.xml"/><Relationship Id="rId12" Type="http://schemas.openxmlformats.org/officeDocument/2006/relationships/image" Target="../media/image12.png"/><Relationship Id="rId2" Type="http://schemas.openxmlformats.org/officeDocument/2006/relationships/tags" Target="../tags/tag386.xml"/><Relationship Id="rId1" Type="http://schemas.openxmlformats.org/officeDocument/2006/relationships/tags" Target="../tags/tag385.xml"/><Relationship Id="rId6" Type="http://schemas.openxmlformats.org/officeDocument/2006/relationships/tags" Target="../tags/tag390.xml"/><Relationship Id="rId11" Type="http://schemas.openxmlformats.org/officeDocument/2006/relationships/image" Target="../media/image11.png"/><Relationship Id="rId5" Type="http://schemas.openxmlformats.org/officeDocument/2006/relationships/tags" Target="../tags/tag389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388.xml"/><Relationship Id="rId9" Type="http://schemas.openxmlformats.org/officeDocument/2006/relationships/tags" Target="../tags/tag39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396.xml"/><Relationship Id="rId7" Type="http://schemas.openxmlformats.org/officeDocument/2006/relationships/slideLayout" Target="../slideLayouts/slideLayout42.xml"/><Relationship Id="rId2" Type="http://schemas.openxmlformats.org/officeDocument/2006/relationships/tags" Target="../tags/tag395.xml"/><Relationship Id="rId1" Type="http://schemas.openxmlformats.org/officeDocument/2006/relationships/tags" Target="../tags/tag394.xml"/><Relationship Id="rId6" Type="http://schemas.openxmlformats.org/officeDocument/2006/relationships/tags" Target="../tags/tag399.xml"/><Relationship Id="rId5" Type="http://schemas.openxmlformats.org/officeDocument/2006/relationships/tags" Target="../tags/tag398.xml"/><Relationship Id="rId4" Type="http://schemas.openxmlformats.org/officeDocument/2006/relationships/tags" Target="../tags/tag397.xml"/><Relationship Id="rId9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tags" Target="../tags/tag402.xml"/><Relationship Id="rId2" Type="http://schemas.openxmlformats.org/officeDocument/2006/relationships/tags" Target="../tags/tag401.xml"/><Relationship Id="rId1" Type="http://schemas.openxmlformats.org/officeDocument/2006/relationships/tags" Target="../tags/tag400.xml"/><Relationship Id="rId4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10.xml"/><Relationship Id="rId13" Type="http://schemas.openxmlformats.org/officeDocument/2006/relationships/image" Target="../media/image16.png"/><Relationship Id="rId3" Type="http://schemas.openxmlformats.org/officeDocument/2006/relationships/tags" Target="../tags/tag405.xml"/><Relationship Id="rId7" Type="http://schemas.openxmlformats.org/officeDocument/2006/relationships/tags" Target="../tags/tag409.xml"/><Relationship Id="rId12" Type="http://schemas.openxmlformats.org/officeDocument/2006/relationships/image" Target="../media/image15.png"/><Relationship Id="rId2" Type="http://schemas.openxmlformats.org/officeDocument/2006/relationships/tags" Target="../tags/tag404.xml"/><Relationship Id="rId1" Type="http://schemas.openxmlformats.org/officeDocument/2006/relationships/tags" Target="../tags/tag403.xml"/><Relationship Id="rId6" Type="http://schemas.openxmlformats.org/officeDocument/2006/relationships/tags" Target="../tags/tag408.xml"/><Relationship Id="rId11" Type="http://schemas.openxmlformats.org/officeDocument/2006/relationships/notesSlide" Target="../notesSlides/notesSlide1.xml"/><Relationship Id="rId5" Type="http://schemas.openxmlformats.org/officeDocument/2006/relationships/tags" Target="../tags/tag407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06.xml"/><Relationship Id="rId9" Type="http://schemas.openxmlformats.org/officeDocument/2006/relationships/tags" Target="../tags/tag411.xml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414.xml"/><Relationship Id="rId7" Type="http://schemas.openxmlformats.org/officeDocument/2006/relationships/image" Target="../media/image19.png"/><Relationship Id="rId2" Type="http://schemas.openxmlformats.org/officeDocument/2006/relationships/tags" Target="../tags/tag413.xml"/><Relationship Id="rId1" Type="http://schemas.openxmlformats.org/officeDocument/2006/relationships/tags" Target="../tags/tag412.xml"/><Relationship Id="rId6" Type="http://schemas.openxmlformats.org/officeDocument/2006/relationships/image" Target="../media/image18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4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17.xml"/><Relationship Id="rId2" Type="http://schemas.openxmlformats.org/officeDocument/2006/relationships/tags" Target="../tags/tag416.xml"/><Relationship Id="rId1" Type="http://schemas.openxmlformats.org/officeDocument/2006/relationships/tags" Target="../tags/tag415.xml"/><Relationship Id="rId4" Type="http://schemas.openxmlformats.org/officeDocument/2006/relationships/slideLayout" Target="../slideLayouts/slideLayout4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425.xml"/><Relationship Id="rId13" Type="http://schemas.openxmlformats.org/officeDocument/2006/relationships/image" Target="../media/image21.png"/><Relationship Id="rId3" Type="http://schemas.openxmlformats.org/officeDocument/2006/relationships/tags" Target="../tags/tag420.xml"/><Relationship Id="rId7" Type="http://schemas.openxmlformats.org/officeDocument/2006/relationships/tags" Target="../tags/tag424.xml"/><Relationship Id="rId12" Type="http://schemas.openxmlformats.org/officeDocument/2006/relationships/image" Target="../media/image20.png"/><Relationship Id="rId2" Type="http://schemas.openxmlformats.org/officeDocument/2006/relationships/tags" Target="../tags/tag419.xml"/><Relationship Id="rId1" Type="http://schemas.openxmlformats.org/officeDocument/2006/relationships/tags" Target="../tags/tag418.xml"/><Relationship Id="rId6" Type="http://schemas.openxmlformats.org/officeDocument/2006/relationships/tags" Target="../tags/tag423.xml"/><Relationship Id="rId11" Type="http://schemas.openxmlformats.org/officeDocument/2006/relationships/notesSlide" Target="../notesSlides/notesSlide3.xml"/><Relationship Id="rId5" Type="http://schemas.openxmlformats.org/officeDocument/2006/relationships/tags" Target="../tags/tag422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21.xml"/><Relationship Id="rId9" Type="http://schemas.openxmlformats.org/officeDocument/2006/relationships/tags" Target="../tags/tag426.xml"/><Relationship Id="rId1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434.xml"/><Relationship Id="rId13" Type="http://schemas.openxmlformats.org/officeDocument/2006/relationships/image" Target="../media/image24.png"/><Relationship Id="rId3" Type="http://schemas.openxmlformats.org/officeDocument/2006/relationships/tags" Target="../tags/tag429.xml"/><Relationship Id="rId7" Type="http://schemas.openxmlformats.org/officeDocument/2006/relationships/tags" Target="../tags/tag433.xml"/><Relationship Id="rId12" Type="http://schemas.openxmlformats.org/officeDocument/2006/relationships/image" Target="../media/image23.png"/><Relationship Id="rId2" Type="http://schemas.openxmlformats.org/officeDocument/2006/relationships/tags" Target="../tags/tag428.xml"/><Relationship Id="rId1" Type="http://schemas.openxmlformats.org/officeDocument/2006/relationships/tags" Target="../tags/tag427.xml"/><Relationship Id="rId6" Type="http://schemas.openxmlformats.org/officeDocument/2006/relationships/tags" Target="../tags/tag432.xml"/><Relationship Id="rId11" Type="http://schemas.openxmlformats.org/officeDocument/2006/relationships/notesSlide" Target="../notesSlides/notesSlide4.xml"/><Relationship Id="rId5" Type="http://schemas.openxmlformats.org/officeDocument/2006/relationships/tags" Target="../tags/tag431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30.xml"/><Relationship Id="rId9" Type="http://schemas.openxmlformats.org/officeDocument/2006/relationships/tags" Target="../tags/tag435.xml"/><Relationship Id="rId1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443.xml"/><Relationship Id="rId13" Type="http://schemas.openxmlformats.org/officeDocument/2006/relationships/image" Target="../media/image27.png"/><Relationship Id="rId3" Type="http://schemas.openxmlformats.org/officeDocument/2006/relationships/tags" Target="../tags/tag438.xml"/><Relationship Id="rId7" Type="http://schemas.openxmlformats.org/officeDocument/2006/relationships/tags" Target="../tags/tag442.xml"/><Relationship Id="rId12" Type="http://schemas.openxmlformats.org/officeDocument/2006/relationships/image" Target="../media/image26.png"/><Relationship Id="rId2" Type="http://schemas.openxmlformats.org/officeDocument/2006/relationships/tags" Target="../tags/tag437.xml"/><Relationship Id="rId1" Type="http://schemas.openxmlformats.org/officeDocument/2006/relationships/tags" Target="../tags/tag436.xml"/><Relationship Id="rId6" Type="http://schemas.openxmlformats.org/officeDocument/2006/relationships/tags" Target="../tags/tag441.xml"/><Relationship Id="rId11" Type="http://schemas.openxmlformats.org/officeDocument/2006/relationships/notesSlide" Target="../notesSlides/notesSlide5.xml"/><Relationship Id="rId5" Type="http://schemas.openxmlformats.org/officeDocument/2006/relationships/tags" Target="../tags/tag440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39.xml"/><Relationship Id="rId9" Type="http://schemas.openxmlformats.org/officeDocument/2006/relationships/tags" Target="../tags/tag44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452.xml"/><Relationship Id="rId13" Type="http://schemas.openxmlformats.org/officeDocument/2006/relationships/image" Target="../media/image29.png"/><Relationship Id="rId3" Type="http://schemas.openxmlformats.org/officeDocument/2006/relationships/tags" Target="../tags/tag447.xml"/><Relationship Id="rId7" Type="http://schemas.openxmlformats.org/officeDocument/2006/relationships/tags" Target="../tags/tag451.xml"/><Relationship Id="rId12" Type="http://schemas.openxmlformats.org/officeDocument/2006/relationships/image" Target="../media/image28.png"/><Relationship Id="rId2" Type="http://schemas.openxmlformats.org/officeDocument/2006/relationships/tags" Target="../tags/tag446.xml"/><Relationship Id="rId1" Type="http://schemas.openxmlformats.org/officeDocument/2006/relationships/tags" Target="../tags/tag445.xml"/><Relationship Id="rId6" Type="http://schemas.openxmlformats.org/officeDocument/2006/relationships/tags" Target="../tags/tag450.xml"/><Relationship Id="rId11" Type="http://schemas.openxmlformats.org/officeDocument/2006/relationships/notesSlide" Target="../notesSlides/notesSlide6.xml"/><Relationship Id="rId5" Type="http://schemas.openxmlformats.org/officeDocument/2006/relationships/tags" Target="../tags/tag449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48.xml"/><Relationship Id="rId9" Type="http://schemas.openxmlformats.org/officeDocument/2006/relationships/tags" Target="../tags/tag453.xml"/><Relationship Id="rId1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456.xml"/><Relationship Id="rId2" Type="http://schemas.openxmlformats.org/officeDocument/2006/relationships/tags" Target="../tags/tag455.xml"/><Relationship Id="rId1" Type="http://schemas.openxmlformats.org/officeDocument/2006/relationships/tags" Target="../tags/tag454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464.xml"/><Relationship Id="rId3" Type="http://schemas.openxmlformats.org/officeDocument/2006/relationships/tags" Target="../tags/tag459.xml"/><Relationship Id="rId7" Type="http://schemas.openxmlformats.org/officeDocument/2006/relationships/tags" Target="../tags/tag463.xml"/><Relationship Id="rId2" Type="http://schemas.openxmlformats.org/officeDocument/2006/relationships/tags" Target="../tags/tag458.xml"/><Relationship Id="rId1" Type="http://schemas.openxmlformats.org/officeDocument/2006/relationships/tags" Target="../tags/tag457.xml"/><Relationship Id="rId6" Type="http://schemas.openxmlformats.org/officeDocument/2006/relationships/tags" Target="../tags/tag462.xml"/><Relationship Id="rId11" Type="http://schemas.openxmlformats.org/officeDocument/2006/relationships/image" Target="../media/image33.png"/><Relationship Id="rId5" Type="http://schemas.openxmlformats.org/officeDocument/2006/relationships/tags" Target="../tags/tag461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60.xml"/><Relationship Id="rId9" Type="http://schemas.openxmlformats.org/officeDocument/2006/relationships/tags" Target="../tags/tag465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3" Type="http://schemas.openxmlformats.org/officeDocument/2006/relationships/tags" Target="../tags/tag468.xml"/><Relationship Id="rId7" Type="http://schemas.openxmlformats.org/officeDocument/2006/relationships/slideLayout" Target="../slideLayouts/slideLayout42.xml"/><Relationship Id="rId2" Type="http://schemas.openxmlformats.org/officeDocument/2006/relationships/tags" Target="../tags/tag467.xml"/><Relationship Id="rId1" Type="http://schemas.openxmlformats.org/officeDocument/2006/relationships/tags" Target="../tags/tag466.xml"/><Relationship Id="rId6" Type="http://schemas.openxmlformats.org/officeDocument/2006/relationships/tags" Target="../tags/tag471.xml"/><Relationship Id="rId5" Type="http://schemas.openxmlformats.org/officeDocument/2006/relationships/tags" Target="../tags/tag470.xml"/><Relationship Id="rId10" Type="http://schemas.openxmlformats.org/officeDocument/2006/relationships/image" Target="../media/image35.png"/><Relationship Id="rId4" Type="http://schemas.openxmlformats.org/officeDocument/2006/relationships/tags" Target="../tags/tag469.xml"/><Relationship Id="rId9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479.xml"/><Relationship Id="rId13" Type="http://schemas.openxmlformats.org/officeDocument/2006/relationships/image" Target="../media/image37.png"/><Relationship Id="rId3" Type="http://schemas.openxmlformats.org/officeDocument/2006/relationships/tags" Target="../tags/tag474.xml"/><Relationship Id="rId7" Type="http://schemas.openxmlformats.org/officeDocument/2006/relationships/tags" Target="../tags/tag478.xml"/><Relationship Id="rId12" Type="http://schemas.openxmlformats.org/officeDocument/2006/relationships/image" Target="../media/image36.png"/><Relationship Id="rId2" Type="http://schemas.openxmlformats.org/officeDocument/2006/relationships/tags" Target="../tags/tag473.xml"/><Relationship Id="rId1" Type="http://schemas.openxmlformats.org/officeDocument/2006/relationships/tags" Target="../tags/tag472.xml"/><Relationship Id="rId6" Type="http://schemas.openxmlformats.org/officeDocument/2006/relationships/tags" Target="../tags/tag477.xml"/><Relationship Id="rId11" Type="http://schemas.openxmlformats.org/officeDocument/2006/relationships/notesSlide" Target="../notesSlides/notesSlide8.xml"/><Relationship Id="rId5" Type="http://schemas.openxmlformats.org/officeDocument/2006/relationships/tags" Target="../tags/tag476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75.xml"/><Relationship Id="rId9" Type="http://schemas.openxmlformats.org/officeDocument/2006/relationships/tags" Target="../tags/tag480.xml"/><Relationship Id="rId1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488.xml"/><Relationship Id="rId13" Type="http://schemas.openxmlformats.org/officeDocument/2006/relationships/image" Target="../media/image40.png"/><Relationship Id="rId3" Type="http://schemas.openxmlformats.org/officeDocument/2006/relationships/tags" Target="../tags/tag483.xml"/><Relationship Id="rId7" Type="http://schemas.openxmlformats.org/officeDocument/2006/relationships/tags" Target="../tags/tag487.xml"/><Relationship Id="rId12" Type="http://schemas.openxmlformats.org/officeDocument/2006/relationships/image" Target="../media/image39.png"/><Relationship Id="rId2" Type="http://schemas.openxmlformats.org/officeDocument/2006/relationships/tags" Target="../tags/tag482.xml"/><Relationship Id="rId1" Type="http://schemas.openxmlformats.org/officeDocument/2006/relationships/tags" Target="../tags/tag481.xml"/><Relationship Id="rId6" Type="http://schemas.openxmlformats.org/officeDocument/2006/relationships/tags" Target="../tags/tag486.xml"/><Relationship Id="rId11" Type="http://schemas.openxmlformats.org/officeDocument/2006/relationships/notesSlide" Target="../notesSlides/notesSlide9.xml"/><Relationship Id="rId5" Type="http://schemas.openxmlformats.org/officeDocument/2006/relationships/tags" Target="../tags/tag485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84.xml"/><Relationship Id="rId9" Type="http://schemas.openxmlformats.org/officeDocument/2006/relationships/tags" Target="../tags/tag489.xml"/><Relationship Id="rId1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497.xml"/><Relationship Id="rId13" Type="http://schemas.openxmlformats.org/officeDocument/2006/relationships/image" Target="../media/image44.png"/><Relationship Id="rId3" Type="http://schemas.openxmlformats.org/officeDocument/2006/relationships/tags" Target="../tags/tag492.xml"/><Relationship Id="rId7" Type="http://schemas.openxmlformats.org/officeDocument/2006/relationships/tags" Target="../tags/tag496.xml"/><Relationship Id="rId12" Type="http://schemas.openxmlformats.org/officeDocument/2006/relationships/image" Target="../media/image43.png"/><Relationship Id="rId2" Type="http://schemas.openxmlformats.org/officeDocument/2006/relationships/tags" Target="../tags/tag491.xml"/><Relationship Id="rId1" Type="http://schemas.openxmlformats.org/officeDocument/2006/relationships/tags" Target="../tags/tag490.xml"/><Relationship Id="rId6" Type="http://schemas.openxmlformats.org/officeDocument/2006/relationships/tags" Target="../tags/tag495.xml"/><Relationship Id="rId11" Type="http://schemas.openxmlformats.org/officeDocument/2006/relationships/image" Target="../media/image42.png"/><Relationship Id="rId5" Type="http://schemas.openxmlformats.org/officeDocument/2006/relationships/tags" Target="../tags/tag494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493.xml"/><Relationship Id="rId9" Type="http://schemas.openxmlformats.org/officeDocument/2006/relationships/tags" Target="../tags/tag49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tags" Target="../tags/tag501.xml"/><Relationship Id="rId7" Type="http://schemas.openxmlformats.org/officeDocument/2006/relationships/image" Target="../media/image46.png"/><Relationship Id="rId2" Type="http://schemas.openxmlformats.org/officeDocument/2006/relationships/tags" Target="../tags/tag500.xml"/><Relationship Id="rId1" Type="http://schemas.openxmlformats.org/officeDocument/2006/relationships/tags" Target="../tags/tag499.xml"/><Relationship Id="rId6" Type="http://schemas.openxmlformats.org/officeDocument/2006/relationships/image" Target="../media/image45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tags" Target="../tags/tag504.xml"/><Relationship Id="rId7" Type="http://schemas.openxmlformats.org/officeDocument/2006/relationships/slideLayout" Target="../slideLayouts/slideLayout42.xml"/><Relationship Id="rId2" Type="http://schemas.openxmlformats.org/officeDocument/2006/relationships/tags" Target="../tags/tag503.xml"/><Relationship Id="rId1" Type="http://schemas.openxmlformats.org/officeDocument/2006/relationships/tags" Target="../tags/tag502.xml"/><Relationship Id="rId6" Type="http://schemas.openxmlformats.org/officeDocument/2006/relationships/tags" Target="../tags/tag507.xml"/><Relationship Id="rId5" Type="http://schemas.openxmlformats.org/officeDocument/2006/relationships/tags" Target="../tags/tag506.xml"/><Relationship Id="rId4" Type="http://schemas.openxmlformats.org/officeDocument/2006/relationships/tags" Target="../tags/tag505.xml"/><Relationship Id="rId9" Type="http://schemas.openxmlformats.org/officeDocument/2006/relationships/image" Target="../media/image48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tags" Target="../tags/tag515.xml"/><Relationship Id="rId13" Type="http://schemas.openxmlformats.org/officeDocument/2006/relationships/image" Target="../media/image51.png"/><Relationship Id="rId3" Type="http://schemas.openxmlformats.org/officeDocument/2006/relationships/tags" Target="../tags/tag510.xml"/><Relationship Id="rId7" Type="http://schemas.openxmlformats.org/officeDocument/2006/relationships/tags" Target="../tags/tag514.xml"/><Relationship Id="rId12" Type="http://schemas.openxmlformats.org/officeDocument/2006/relationships/image" Target="../media/image50.png"/><Relationship Id="rId2" Type="http://schemas.openxmlformats.org/officeDocument/2006/relationships/tags" Target="../tags/tag509.xml"/><Relationship Id="rId1" Type="http://schemas.openxmlformats.org/officeDocument/2006/relationships/tags" Target="../tags/tag508.xml"/><Relationship Id="rId6" Type="http://schemas.openxmlformats.org/officeDocument/2006/relationships/tags" Target="../tags/tag513.xml"/><Relationship Id="rId11" Type="http://schemas.openxmlformats.org/officeDocument/2006/relationships/image" Target="../media/image49.png"/><Relationship Id="rId5" Type="http://schemas.openxmlformats.org/officeDocument/2006/relationships/tags" Target="../tags/tag512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511.xml"/><Relationship Id="rId9" Type="http://schemas.openxmlformats.org/officeDocument/2006/relationships/tags" Target="../tags/tag5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519.xml"/><Relationship Id="rId2" Type="http://schemas.openxmlformats.org/officeDocument/2006/relationships/tags" Target="../tags/tag518.xml"/><Relationship Id="rId1" Type="http://schemas.openxmlformats.org/officeDocument/2006/relationships/tags" Target="../tags/tag517.xml"/><Relationship Id="rId5" Type="http://schemas.openxmlformats.org/officeDocument/2006/relationships/image" Target="../media/image52.png"/><Relationship Id="rId4" Type="http://schemas.openxmlformats.org/officeDocument/2006/relationships/slideLayout" Target="../slideLayouts/slideLayout4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tags" Target="../tags/tag527.xml"/><Relationship Id="rId13" Type="http://schemas.openxmlformats.org/officeDocument/2006/relationships/image" Target="../media/image55.png"/><Relationship Id="rId3" Type="http://schemas.openxmlformats.org/officeDocument/2006/relationships/tags" Target="../tags/tag522.xml"/><Relationship Id="rId7" Type="http://schemas.openxmlformats.org/officeDocument/2006/relationships/tags" Target="../tags/tag526.xml"/><Relationship Id="rId12" Type="http://schemas.openxmlformats.org/officeDocument/2006/relationships/image" Target="../media/image54.png"/><Relationship Id="rId2" Type="http://schemas.openxmlformats.org/officeDocument/2006/relationships/tags" Target="../tags/tag521.xml"/><Relationship Id="rId1" Type="http://schemas.openxmlformats.org/officeDocument/2006/relationships/tags" Target="../tags/tag520.xml"/><Relationship Id="rId6" Type="http://schemas.openxmlformats.org/officeDocument/2006/relationships/tags" Target="../tags/tag525.xml"/><Relationship Id="rId11" Type="http://schemas.openxmlformats.org/officeDocument/2006/relationships/image" Target="../media/image53.png"/><Relationship Id="rId5" Type="http://schemas.openxmlformats.org/officeDocument/2006/relationships/tags" Target="../tags/tag524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523.xml"/><Relationship Id="rId9" Type="http://schemas.openxmlformats.org/officeDocument/2006/relationships/tags" Target="../tags/tag528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tags" Target="../tags/tag536.xml"/><Relationship Id="rId3" Type="http://schemas.openxmlformats.org/officeDocument/2006/relationships/tags" Target="../tags/tag531.xml"/><Relationship Id="rId7" Type="http://schemas.openxmlformats.org/officeDocument/2006/relationships/tags" Target="../tags/tag535.xml"/><Relationship Id="rId12" Type="http://schemas.openxmlformats.org/officeDocument/2006/relationships/image" Target="../media/image57.png"/><Relationship Id="rId2" Type="http://schemas.openxmlformats.org/officeDocument/2006/relationships/tags" Target="../tags/tag530.xml"/><Relationship Id="rId1" Type="http://schemas.openxmlformats.org/officeDocument/2006/relationships/tags" Target="../tags/tag529.xml"/><Relationship Id="rId6" Type="http://schemas.openxmlformats.org/officeDocument/2006/relationships/tags" Target="../tags/tag534.xml"/><Relationship Id="rId11" Type="http://schemas.openxmlformats.org/officeDocument/2006/relationships/image" Target="../media/image56.png"/><Relationship Id="rId5" Type="http://schemas.openxmlformats.org/officeDocument/2006/relationships/tags" Target="../tags/tag533.xml"/><Relationship Id="rId10" Type="http://schemas.openxmlformats.org/officeDocument/2006/relationships/slideLayout" Target="../slideLayouts/slideLayout42.xml"/><Relationship Id="rId4" Type="http://schemas.openxmlformats.org/officeDocument/2006/relationships/tags" Target="../tags/tag532.xml"/><Relationship Id="rId9" Type="http://schemas.openxmlformats.org/officeDocument/2006/relationships/tags" Target="../tags/tag53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openxmlformats.org/officeDocument/2006/relationships/tags" Target="../tags/tag539.xml"/><Relationship Id="rId1" Type="http://schemas.openxmlformats.org/officeDocument/2006/relationships/tags" Target="../tags/tag53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410683" y="2564725"/>
            <a:ext cx="11072495" cy="213106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5400" dirty="0">
                <a:ea typeface="微软雅黑" panose="020B0503020204020204" pitchFamily="34" charset="-122"/>
                <a:sym typeface="Arial" panose="020B0604020202020204" pitchFamily="34" charset="0"/>
              </a:rPr>
              <a:t>字符串问题选讲</a:t>
            </a:r>
            <a:br>
              <a:rPr kumimoji="1" lang="en-US" altLang="zh-CN" sz="4400" dirty="0"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kumimoji="1" lang="zh-CN" altLang="en-US" sz="1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清华大学 宋学伟</a:t>
            </a:r>
            <a:br>
              <a:rPr kumimoji="1" lang="en-US" altLang="zh-CN" sz="1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</a:br>
            <a:r>
              <a:rPr kumimoji="1" lang="en-US" altLang="zh-CN" sz="1800" dirty="0"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微软雅黑" panose="020B0503020204020204" pitchFamily="34" charset="-122"/>
                <a:sym typeface="Arial" panose="020B0604020202020204" pitchFamily="34" charset="0"/>
              </a:rPr>
              <a:t>2023.7.19</a:t>
            </a:r>
            <a:endParaRPr kumimoji="1" lang="zh-CN" altLang="en-US" sz="4000" dirty="0"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5848733" y="2181976"/>
            <a:ext cx="655949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1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160740" y="3309427"/>
            <a:ext cx="7553503" cy="740410"/>
          </a:xfrm>
        </p:spPr>
        <p:txBody>
          <a:bodyPr>
            <a:normAutofit/>
          </a:bodyPr>
          <a:lstStyle/>
          <a:p>
            <a:r>
              <a:rPr lang="zh-CN" altLang="en-US" sz="4400" spc="150" dirty="0">
                <a:ea typeface="微软雅黑" panose="020B0503020204020204" pitchFamily="34" charset="-122"/>
                <a:cs typeface="微软雅黑" panose="020B0503020204020204" charset="-122"/>
                <a:sym typeface="Arial" panose="020B0604020202020204" pitchFamily="34" charset="0"/>
              </a:rPr>
              <a:t>知识回顾</a:t>
            </a:r>
          </a:p>
        </p:txBody>
      </p:sp>
    </p:spTree>
    <p:custDataLst>
      <p:tags r:id="rId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Hash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7383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通常我们采用的是多项式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的方法，对于一个长度为 </a:t>
                </a:r>
                <a:r>
                  <a:rPr lang="en-US" altLang="zh-CN" dirty="0"/>
                  <a:t>l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来说，我们可以这样定义多项式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函数：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zh-CN" altLang="en-US" dirty="0"/>
                  <a:t> ，其中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是一个任选的数，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是选定的大质数。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可以类比为一个 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进制数来理解： </a:t>
                </a:r>
                <a:r>
                  <a:rPr lang="en-US" altLang="zh-CN" dirty="0" err="1"/>
                  <a:t>abcd</a:t>
                </a:r>
                <a:r>
                  <a:rPr lang="en-US" altLang="zh-CN" dirty="0"/>
                  <a:t> -&gt; (97)(98)(99)(100)</a:t>
                </a: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738361"/>
              </a:xfrm>
              <a:prstGeom prst="rect">
                <a:avLst/>
              </a:prstGeom>
              <a:blipFill>
                <a:blip r:embed="rId11"/>
                <a:stretch>
                  <a:fillRect l="-624" b="-49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8321" y="3239959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285230" y="3211363"/>
                <a:ext cx="8793804" cy="12947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查询字串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值：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预处理出每个前缀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[1…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值，记作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altLang="zh-CN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则字串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值为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𝑚𝑜𝑑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𝑀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，类似于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34=1234−12×100</m:t>
                    </m:r>
                  </m:oMath>
                </a14:m>
                <a:r>
                  <a:rPr lang="zh-CN" altLang="en-US" dirty="0"/>
                  <a:t> 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3211363"/>
                <a:ext cx="8793804" cy="1294778"/>
              </a:xfrm>
              <a:prstGeom prst="rect">
                <a:avLst/>
              </a:prstGeom>
              <a:blipFill>
                <a:blip r:embed="rId12"/>
                <a:stretch>
                  <a:fillRect l="-624" b="-70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FC236209-B2F8-8349-12E6-9D2CC39DF66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53989" y="4759852"/>
            <a:ext cx="360000" cy="471237"/>
            <a:chOff x="10608342" y="5053054"/>
            <a:chExt cx="1583658" cy="1966165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E578E39F-42DE-CEF4-5233-712C609BF11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F1903A8-544B-E519-9B8B-128D707E5EE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B1834ED5-463B-D76E-A042-04B9B309943A}"/>
              </a:ext>
            </a:extLst>
          </p:cNvPr>
          <p:cNvSpPr txBox="1"/>
          <p:nvPr/>
        </p:nvSpPr>
        <p:spPr>
          <a:xfrm>
            <a:off x="1320898" y="4731256"/>
            <a:ext cx="8793804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为防止 </a:t>
            </a:r>
            <a:r>
              <a:rPr lang="en-US" altLang="zh-CN" dirty="0"/>
              <a:t>Hash </a:t>
            </a:r>
            <a:r>
              <a:rPr lang="zh-CN" altLang="en-US" dirty="0"/>
              <a:t>冲突，可以将计算出的 </a:t>
            </a:r>
            <a:r>
              <a:rPr lang="en-US" altLang="zh-CN" dirty="0"/>
              <a:t>Hash </a:t>
            </a:r>
            <a:r>
              <a:rPr lang="zh-CN" altLang="en-US" dirty="0"/>
              <a:t>值对两个质数取模，两个 </a:t>
            </a:r>
            <a:r>
              <a:rPr lang="en-US" altLang="zh-CN" dirty="0"/>
              <a:t>Hash </a:t>
            </a:r>
            <a:r>
              <a:rPr lang="zh-CN" altLang="en-US" dirty="0"/>
              <a:t>值都相等时才认为字符串相同。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747062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最长公共子串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287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个总长不超过 </a:t>
                </a:r>
                <a:r>
                  <a:rPr lang="en-US" altLang="zh-CN" dirty="0"/>
                  <a:t>n </a:t>
                </a:r>
                <a:r>
                  <a:rPr lang="zh-CN" altLang="en-US" dirty="0"/>
                  <a:t>的非空字符串，求出所有字符串的最长公共子串长度。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其中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287532"/>
              </a:xfrm>
              <a:prstGeom prst="rect">
                <a:avLst/>
              </a:prstGeom>
              <a:blipFill>
                <a:blip r:embed="rId8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3104" y="2957763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1D7D2BB-0437-C6CF-DF53-C236F922AAEB}"/>
              </a:ext>
            </a:extLst>
          </p:cNvPr>
          <p:cNvSpPr txBox="1"/>
          <p:nvPr/>
        </p:nvSpPr>
        <p:spPr>
          <a:xfrm>
            <a:off x="1217283" y="2885487"/>
            <a:ext cx="879380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如果存在长度为 </a:t>
            </a:r>
            <a:r>
              <a:rPr lang="en-US" altLang="zh-CN" dirty="0"/>
              <a:t>k </a:t>
            </a:r>
            <a:r>
              <a:rPr lang="zh-CN" altLang="en-US" dirty="0"/>
              <a:t>的公共子串，那么长度为 </a:t>
            </a:r>
            <a:r>
              <a:rPr lang="en-US" altLang="zh-CN" dirty="0"/>
              <a:t>k-1 </a:t>
            </a:r>
            <a:r>
              <a:rPr lang="zh-CN" altLang="en-US" dirty="0"/>
              <a:t>的公共子串也必定存在。因此可以二分最长公共子串的长度，假设当前二分长度为 </a:t>
            </a:r>
            <a:r>
              <a:rPr lang="en-US" altLang="zh-CN" dirty="0"/>
              <a:t>mid</a:t>
            </a:r>
            <a:r>
              <a:rPr lang="zh-CN" altLang="en-US" dirty="0"/>
              <a:t> ，将 </a:t>
            </a:r>
            <a:r>
              <a:rPr lang="en-US" altLang="zh-CN" dirty="0"/>
              <a:t>m </a:t>
            </a:r>
            <a:r>
              <a:rPr lang="zh-CN" altLang="en-US" dirty="0"/>
              <a:t>个字符串长度为 </a:t>
            </a:r>
            <a:r>
              <a:rPr lang="en-US" altLang="zh-CN"/>
              <a:t>mid </a:t>
            </a:r>
            <a:r>
              <a:rPr lang="zh-CN" altLang="en-US" dirty="0"/>
              <a:t>的所有字串分别 </a:t>
            </a:r>
            <a:r>
              <a:rPr lang="en-US" altLang="zh-CN" dirty="0"/>
              <a:t>Hash </a:t>
            </a:r>
            <a:r>
              <a:rPr lang="zh-CN" altLang="en-US" dirty="0"/>
              <a:t>得到 </a:t>
            </a:r>
            <a:r>
              <a:rPr lang="en-US" altLang="zh-CN" dirty="0"/>
              <a:t>m </a:t>
            </a:r>
            <a:r>
              <a:rPr lang="zh-CN" altLang="en-US" dirty="0"/>
              <a:t>个 </a:t>
            </a:r>
            <a:r>
              <a:rPr lang="en-US" altLang="zh-CN" dirty="0"/>
              <a:t>Hash </a:t>
            </a:r>
            <a:r>
              <a:rPr lang="zh-CN" altLang="en-US" dirty="0"/>
              <a:t>值的集合，然后求出交集即可。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时间复杂度 </a:t>
            </a:r>
            <a:r>
              <a:rPr lang="en-US" altLang="zh-CN" dirty="0"/>
              <a:t>O(</a:t>
            </a:r>
            <a:r>
              <a:rPr lang="en-US" altLang="zh-CN" dirty="0" err="1"/>
              <a:t>nlogn</a:t>
            </a:r>
            <a:r>
              <a:rPr lang="en-US" altLang="zh-CN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9421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KMP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9050408" cy="1287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如果字符串</a:t>
                </a:r>
                <a:r>
                  <a:rPr lang="en-US" altLang="zh-CN" dirty="0"/>
                  <a:t> s </a:t>
                </a:r>
                <a:r>
                  <a:rPr lang="zh-CN" altLang="en-US" dirty="0"/>
                  <a:t>的长度为 </a:t>
                </a:r>
                <a:r>
                  <a:rPr lang="en-US" altLang="zh-CN" dirty="0"/>
                  <a:t>d </a:t>
                </a:r>
                <a:r>
                  <a:rPr lang="zh-CN" altLang="en-US" dirty="0"/>
                  <a:t>的前缀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1≤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&lt;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和长度为 </a:t>
                </a:r>
                <a:r>
                  <a:rPr lang="en-US" altLang="zh-CN" dirty="0"/>
                  <a:t>d </a:t>
                </a:r>
                <a:r>
                  <a:rPr lang="zh-CN" altLang="en-US" dirty="0"/>
                  <a:t>的后缀相等，称这个前缀是</a:t>
                </a:r>
                <a:r>
                  <a:rPr lang="en-US" altLang="zh-CN" dirty="0"/>
                  <a:t> s </a:t>
                </a:r>
                <a:r>
                  <a:rPr lang="zh-CN" altLang="en-US" dirty="0"/>
                  <a:t>的一个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border</a:t>
                </a:r>
                <a:r>
                  <a:rPr lang="zh-CN" altLang="en-US" b="1" dirty="0"/>
                  <a:t> </a:t>
                </a:r>
                <a:r>
                  <a:rPr lang="zh-CN" altLang="en-US" dirty="0"/>
                  <a:t>，将前缀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altLang="zh-CN" b="1" dirty="0">
                    <a:solidFill>
                      <a:schemeClr val="accent1"/>
                    </a:solidFill>
                  </a:rPr>
                  <a:t> </a:t>
                </a:r>
                <a:r>
                  <a:rPr lang="zh-CN" altLang="en-US" dirty="0"/>
                  <a:t>的最长 </a:t>
                </a:r>
                <a:r>
                  <a:rPr lang="en-US" altLang="zh-CN" dirty="0"/>
                  <a:t>border </a:t>
                </a:r>
                <a:r>
                  <a:rPr lang="zh-CN" altLang="en-US" dirty="0"/>
                  <a:t>长度记作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zh-CN" altLang="en-US" b="0" dirty="0"/>
                  <a:t>。</a:t>
                </a:r>
                <a:endParaRPr lang="en-US" altLang="zh-CN" b="0" dirty="0"/>
              </a:p>
              <a:p>
                <a:pPr>
                  <a:lnSpc>
                    <a:spcPct val="150000"/>
                  </a:lnSpc>
                </a:pPr>
                <a:endParaRPr lang="en-US" altLang="zh-CN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9050408" cy="1287532"/>
              </a:xfrm>
              <a:prstGeom prst="rect">
                <a:avLst/>
              </a:prstGeom>
              <a:blipFill>
                <a:blip r:embed="rId11"/>
                <a:stretch>
                  <a:fillRect l="-606" r="-1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94888" y="2422187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FC236209-B2F8-8349-12E6-9D2CC39DF668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03436" y="3855673"/>
            <a:ext cx="360000" cy="471237"/>
            <a:chOff x="10608342" y="5053054"/>
            <a:chExt cx="1583658" cy="1966165"/>
          </a:xfrm>
        </p:grpSpPr>
        <p:sp>
          <p:nvSpPr>
            <p:cNvPr id="14" name="任意多边形: 形状 13">
              <a:extLst>
                <a:ext uri="{FF2B5EF4-FFF2-40B4-BE49-F238E27FC236}">
                  <a16:creationId xmlns:a16="http://schemas.microsoft.com/office/drawing/2014/main" id="{E578E39F-42DE-CEF4-5233-712C609BF11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>
              <a:extLst>
                <a:ext uri="{FF2B5EF4-FFF2-40B4-BE49-F238E27FC236}">
                  <a16:creationId xmlns:a16="http://schemas.microsoft.com/office/drawing/2014/main" id="{7F1903A8-544B-E519-9B8B-128D707E5EE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1834ED5-463B-D76E-A042-04B9B309943A}"/>
                  </a:ext>
                </a:extLst>
              </p:cNvPr>
              <p:cNvSpPr txBox="1"/>
              <p:nvPr/>
            </p:nvSpPr>
            <p:spPr>
              <a:xfrm>
                <a:off x="1365481" y="3827077"/>
                <a:ext cx="8793804" cy="1704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和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KMP </a:t>
                </a:r>
                <a:r>
                  <a:rPr lang="zh-CN" altLang="en-US" dirty="0"/>
                  <a:t>算法可以在 </a:t>
                </a:r>
                <a:r>
                  <a:rPr lang="en-US" altLang="zh-CN" dirty="0"/>
                  <a:t>O(|s|+|t|) </a:t>
                </a:r>
                <a:r>
                  <a:rPr lang="zh-CN" altLang="en-US" dirty="0"/>
                  <a:t>的时间复杂度内查找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在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中的所有出现位置。更确切地说，我们可以求得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每个前缀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的后缀与</a:t>
                </a:r>
                <a:r>
                  <a:rPr lang="en-US" altLang="zh-CN" dirty="0"/>
                  <a:t>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t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的前缀 </a:t>
                </a:r>
                <a:r>
                  <a:rPr lang="zh-CN" altLang="en-US" dirty="0"/>
                  <a:t>的最长匹配长度，事实上求解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数组的过程即是求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每个前缀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的后缀与</a:t>
                </a:r>
                <a:r>
                  <a:rPr lang="en-US" altLang="zh-CN" dirty="0"/>
                  <a:t>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s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的前缀 </a:t>
                </a:r>
                <a:r>
                  <a:rPr lang="zh-CN" altLang="en-US" dirty="0"/>
                  <a:t>的最长匹配长度。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B1834ED5-463B-D76E-A042-04B9B30994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5481" y="3827077"/>
                <a:ext cx="8793804" cy="1704954"/>
              </a:xfrm>
              <a:prstGeom prst="rect">
                <a:avLst/>
              </a:prstGeom>
              <a:blipFill>
                <a:blip r:embed="rId12"/>
                <a:stretch>
                  <a:fillRect l="-624" r="-485" b="-5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/>
              <p:nvPr/>
            </p:nvSpPr>
            <p:spPr>
              <a:xfrm>
                <a:off x="1370345" y="2422187"/>
                <a:ext cx="10657905" cy="1097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/>
                  <a:t>border </a:t>
                </a:r>
                <a:r>
                  <a:rPr lang="zh-CN" altLang="en-US" dirty="0"/>
                  <a:t>具有以下性质：字符串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的所有 </a:t>
                </a:r>
                <a:r>
                  <a:rPr lang="en-US" altLang="zh-CN" dirty="0"/>
                  <a:t>border </a:t>
                </a:r>
                <a:r>
                  <a:rPr lang="zh-CN" altLang="en-US" dirty="0"/>
                  <a:t>长度为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</m:oMath>
                </a14:m>
                <a:r>
                  <a:rPr lang="zh-CN" altLang="en-US" dirty="0"/>
                  <a:t> ，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基于此可以在 </a:t>
                </a:r>
                <a:r>
                  <a:rPr lang="en-US" altLang="zh-CN" dirty="0"/>
                  <a:t>O(|s|) </a:t>
                </a:r>
                <a:r>
                  <a:rPr lang="zh-CN" altLang="en-US" dirty="0"/>
                  <a:t>的复杂度内求解出所有的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0345" y="2422187"/>
                <a:ext cx="10657905" cy="1097480"/>
              </a:xfrm>
              <a:prstGeom prst="rect">
                <a:avLst/>
              </a:prstGeom>
              <a:blipFill>
                <a:blip r:embed="rId13"/>
                <a:stretch>
                  <a:fillRect l="-515" t="-111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41072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USACO15FEB Censoring S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70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，每次删去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中第一次出现的字串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，并将剩余部分拼接，重复此过程直到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的剩余部分没有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的出现。求剩余的字符串。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其中</a:t>
                </a:r>
                <a14:m>
                  <m:oMath xmlns:m="http://schemas.openxmlformats.org/officeDocument/2006/math">
                    <m:r>
                      <a:rPr lang="en-US" altLang="zh-CN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1≤|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t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≤|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</m:oMath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703030"/>
              </a:xfrm>
              <a:prstGeom prst="rect">
                <a:avLst/>
              </a:prstGeom>
              <a:blipFill>
                <a:blip r:embed="rId11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3104" y="2957763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1D7D2BB-0437-C6CF-DF53-C236F922AAEB}"/>
              </a:ext>
            </a:extLst>
          </p:cNvPr>
          <p:cNvSpPr txBox="1"/>
          <p:nvPr/>
        </p:nvSpPr>
        <p:spPr>
          <a:xfrm>
            <a:off x="1217283" y="2885487"/>
            <a:ext cx="8793804" cy="1703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使用 </a:t>
            </a:r>
            <a:r>
              <a:rPr lang="en-US" altLang="zh-CN" dirty="0"/>
              <a:t>KMP </a:t>
            </a:r>
            <a:r>
              <a:rPr lang="zh-CN" altLang="en-US" dirty="0"/>
              <a:t>算法可以求得 </a:t>
            </a:r>
            <a:r>
              <a:rPr lang="en-US" altLang="zh-CN" dirty="0"/>
              <a:t>s </a:t>
            </a:r>
            <a:r>
              <a:rPr lang="zh-CN" altLang="en-US" dirty="0"/>
              <a:t>每个前缀与 </a:t>
            </a:r>
            <a:r>
              <a:rPr lang="en-US" altLang="zh-CN" dirty="0"/>
              <a:t>t </a:t>
            </a:r>
            <a:r>
              <a:rPr lang="zh-CN" altLang="en-US" dirty="0"/>
              <a:t>的最长匹配长度，换言之，我们维护了在 </a:t>
            </a:r>
            <a:r>
              <a:rPr lang="en-US" altLang="zh-CN" dirty="0"/>
              <a:t>s </a:t>
            </a:r>
            <a:r>
              <a:rPr lang="zh-CN" altLang="en-US" dirty="0"/>
              <a:t>的每个位置的</a:t>
            </a:r>
            <a:r>
              <a:rPr lang="zh-CN" altLang="en-US" b="1" dirty="0">
                <a:solidFill>
                  <a:schemeClr val="accent1"/>
                </a:solidFill>
              </a:rPr>
              <a:t>匹配进度</a:t>
            </a:r>
            <a:r>
              <a:rPr lang="zh-CN" altLang="en-US" dirty="0"/>
              <a:t>。对于本题，我们在 </a:t>
            </a:r>
            <a:r>
              <a:rPr lang="en-US" altLang="zh-CN" dirty="0"/>
              <a:t>KMP </a:t>
            </a:r>
            <a:r>
              <a:rPr lang="zh-CN" altLang="en-US" dirty="0"/>
              <a:t>过程中将 </a:t>
            </a:r>
            <a:r>
              <a:rPr lang="en-US" altLang="zh-CN" dirty="0"/>
              <a:t>s </a:t>
            </a:r>
            <a:r>
              <a:rPr lang="zh-CN" altLang="en-US" dirty="0"/>
              <a:t>中涉及到的下标依次入栈，并记录每个位置的匹配进度，当匹配上 </a:t>
            </a:r>
            <a:r>
              <a:rPr lang="en-US" altLang="zh-CN" dirty="0"/>
              <a:t>t </a:t>
            </a:r>
            <a:r>
              <a:rPr lang="zh-CN" altLang="en-US" dirty="0"/>
              <a:t>时，将栈顶的 </a:t>
            </a:r>
            <a:r>
              <a:rPr lang="en-US" altLang="zh-CN" dirty="0"/>
              <a:t>|t| </a:t>
            </a:r>
            <a:r>
              <a:rPr lang="zh-CN" altLang="en-US" dirty="0"/>
              <a:t>个下标出栈，然后从栈顶的进度继续匹配即可。</a:t>
            </a:r>
            <a:endParaRPr lang="en-US" altLang="zh-CN" dirty="0"/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9E4C60A2-F9CF-875C-248D-773309F6695E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87517" y="4828295"/>
            <a:ext cx="360000" cy="471237"/>
            <a:chOff x="10608342" y="5053054"/>
            <a:chExt cx="1583658" cy="19661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1A4C9765-82ED-A1BF-0560-AB685FA4CE8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3" name="等腰三角形 12">
              <a:extLst>
                <a:ext uri="{FF2B5EF4-FFF2-40B4-BE49-F238E27FC236}">
                  <a16:creationId xmlns:a16="http://schemas.microsoft.com/office/drawing/2014/main" id="{C99783A1-B559-E00D-B5D7-4B347325DD75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90A79B9F-D6E9-026C-3800-E4647B18F094}"/>
              </a:ext>
            </a:extLst>
          </p:cNvPr>
          <p:cNvSpPr txBox="1"/>
          <p:nvPr/>
        </p:nvSpPr>
        <p:spPr>
          <a:xfrm>
            <a:off x="1249562" y="4799699"/>
            <a:ext cx="8793804" cy="1287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复杂度分析：字符串 </a:t>
            </a:r>
            <a:r>
              <a:rPr lang="en-US" altLang="zh-CN" dirty="0"/>
              <a:t>s </a:t>
            </a:r>
            <a:r>
              <a:rPr lang="zh-CN" altLang="en-US" dirty="0"/>
              <a:t>中每个位置只会遍历一次，而对于匹配进度每次 </a:t>
            </a:r>
            <a:r>
              <a:rPr lang="en-US" altLang="zh-CN" dirty="0"/>
              <a:t>s </a:t>
            </a:r>
            <a:r>
              <a:rPr lang="zh-CN" altLang="en-US" dirty="0"/>
              <a:t>向前一个字符时至多</a:t>
            </a:r>
            <a:r>
              <a:rPr lang="en-US" altLang="zh-CN" dirty="0"/>
              <a:t>+1</a:t>
            </a:r>
            <a:r>
              <a:rPr lang="zh-CN" altLang="en-US" dirty="0"/>
              <a:t>，</a:t>
            </a:r>
            <a:r>
              <a:rPr lang="en-US" altLang="zh-CN" dirty="0"/>
              <a:t>s </a:t>
            </a:r>
            <a:r>
              <a:rPr lang="zh-CN" altLang="en-US" dirty="0"/>
              <a:t>中删去 </a:t>
            </a:r>
            <a:r>
              <a:rPr lang="en-US" altLang="zh-CN" dirty="0"/>
              <a:t>|t| </a:t>
            </a:r>
            <a:r>
              <a:rPr lang="zh-CN" altLang="en-US" dirty="0"/>
              <a:t>个字符后至多</a:t>
            </a:r>
            <a:r>
              <a:rPr lang="en-US" altLang="zh-CN" dirty="0"/>
              <a:t>+</a:t>
            </a:r>
            <a:r>
              <a:rPr lang="zh-CN" altLang="en-US" dirty="0"/>
              <a:t> </a:t>
            </a:r>
            <a:r>
              <a:rPr lang="en-US" altLang="zh-CN" dirty="0"/>
              <a:t>|t|</a:t>
            </a:r>
            <a:r>
              <a:rPr lang="zh-CN" altLang="en-US" dirty="0"/>
              <a:t>，每次跳转 </a:t>
            </a:r>
            <a:r>
              <a:rPr lang="en-US" altLang="zh-CN" dirty="0"/>
              <a:t>next </a:t>
            </a:r>
            <a:r>
              <a:rPr lang="zh-CN" altLang="en-US" dirty="0"/>
              <a:t>数组至少</a:t>
            </a:r>
            <a:r>
              <a:rPr lang="en-US" altLang="zh-CN" dirty="0"/>
              <a:t> -1</a:t>
            </a:r>
            <a:r>
              <a:rPr lang="zh-CN" altLang="en-US" dirty="0"/>
              <a:t>，故总复杂度为 </a:t>
            </a:r>
            <a:r>
              <a:rPr lang="en-US" altLang="zh-CN" dirty="0"/>
              <a:t>O(|s|) </a:t>
            </a:r>
            <a:r>
              <a:rPr lang="zh-CN" altLang="en-US" dirty="0"/>
              <a:t>的。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1060563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zh-CN" altLang="en-US" sz="2800" dirty="0"/>
              <a:t>字典树 </a:t>
            </a:r>
            <a:r>
              <a:rPr lang="en-US" altLang="zh-CN" sz="2800" dirty="0"/>
              <a:t>(</a:t>
            </a:r>
            <a:r>
              <a:rPr lang="en-US" altLang="zh-CN" sz="2800" dirty="0" err="1"/>
              <a:t>Trie</a:t>
            </a:r>
            <a:r>
              <a:rPr lang="en-US" altLang="zh-CN" sz="2800" dirty="0"/>
              <a:t>)</a:t>
            </a:r>
            <a:endParaRPr lang="zh-CN" altLang="en-US" sz="2800" dirty="0"/>
          </a:p>
        </p:txBody>
      </p:sp>
      <p:pic>
        <p:nvPicPr>
          <p:cNvPr id="12" name="图片 11" descr="图片包含 照片, 项链, 桌子, 挂&#10;&#10;描述已自动生成">
            <a:extLst>
              <a:ext uri="{FF2B5EF4-FFF2-40B4-BE49-F238E27FC236}">
                <a16:creationId xmlns:a16="http://schemas.microsoft.com/office/drawing/2014/main" id="{DE1FA251-4058-8D7D-0CC4-5F51FF65DF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0327" y="432270"/>
            <a:ext cx="6984460" cy="5334108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id="{9B09071A-2938-B15A-4EA7-62CEF604263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31018" y="2938282"/>
            <a:ext cx="367568" cy="490718"/>
            <a:chOff x="10608342" y="5053054"/>
            <a:chExt cx="1583658" cy="1966165"/>
          </a:xfrm>
        </p:grpSpPr>
        <p:sp>
          <p:nvSpPr>
            <p:cNvPr id="18" name="任意多边形: 形状 17">
              <a:extLst>
                <a:ext uri="{FF2B5EF4-FFF2-40B4-BE49-F238E27FC236}">
                  <a16:creationId xmlns:a16="http://schemas.microsoft.com/office/drawing/2014/main" id="{F03A98B7-76BF-466F-0AAB-585770A39CB8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等腰三角形 18">
              <a:extLst>
                <a:ext uri="{FF2B5EF4-FFF2-40B4-BE49-F238E27FC236}">
                  <a16:creationId xmlns:a16="http://schemas.microsoft.com/office/drawing/2014/main" id="{F17EBBC0-6735-5EAC-3D33-51730671940E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7500" lnSpcReduction="20000"/>
            </a:bodyPr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022F81E0-988A-BD16-3A92-E9D32AC4F661}"/>
              </a:ext>
            </a:extLst>
          </p:cNvPr>
          <p:cNvSpPr txBox="1"/>
          <p:nvPr/>
        </p:nvSpPr>
        <p:spPr>
          <a:xfrm>
            <a:off x="965929" y="2811092"/>
            <a:ext cx="3677055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上保存有插入的所有字符串的前缀的信息</a:t>
            </a:r>
          </a:p>
        </p:txBody>
      </p:sp>
    </p:spTree>
    <p:extLst>
      <p:ext uri="{BB962C8B-B14F-4D97-AF65-F5344CB8AC3E}">
        <p14:creationId xmlns:p14="http://schemas.microsoft.com/office/powerpoint/2010/main" val="1552984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AC</a:t>
            </a:r>
            <a:r>
              <a:rPr lang="zh-CN" altLang="en-US" sz="2800" dirty="0"/>
              <a:t>自动机</a:t>
            </a:r>
            <a:r>
              <a:rPr lang="en-US" altLang="zh-CN" sz="2800" dirty="0"/>
              <a:t>——fail</a:t>
            </a:r>
            <a:r>
              <a:rPr lang="zh-CN" altLang="en-US" sz="2800" dirty="0"/>
              <a:t>树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AB17FE6-A23F-DD0D-BEBA-6919F287750D}"/>
              </a:ext>
            </a:extLst>
          </p:cNvPr>
          <p:cNvSpPr txBox="1"/>
          <p:nvPr/>
        </p:nvSpPr>
        <p:spPr>
          <a:xfrm>
            <a:off x="1285230" y="1247887"/>
            <a:ext cx="5730845" cy="12894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AC</a:t>
            </a:r>
            <a:r>
              <a:rPr lang="zh-CN" altLang="en-US" dirty="0"/>
              <a:t>自动机是以 </a:t>
            </a: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的结构为基础，结合 </a:t>
            </a:r>
            <a:r>
              <a:rPr lang="en-US" altLang="zh-CN" dirty="0"/>
              <a:t>KMP </a:t>
            </a:r>
            <a:r>
              <a:rPr lang="zh-CN" altLang="en-US" dirty="0"/>
              <a:t>的思想建立的自动机。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en-US" altLang="zh-CN" dirty="0"/>
              <a:t>AC</a:t>
            </a:r>
            <a:r>
              <a:rPr lang="zh-CN" altLang="en-US" dirty="0"/>
              <a:t>自动机的两大基本结构：</a:t>
            </a:r>
            <a:r>
              <a:rPr lang="en-US" altLang="zh-CN" dirty="0"/>
              <a:t>fail</a:t>
            </a:r>
            <a:r>
              <a:rPr lang="zh-CN" altLang="en-US" dirty="0"/>
              <a:t> 树和 </a:t>
            </a: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图</a:t>
            </a:r>
            <a:endParaRPr lang="en-US" altLang="zh-CN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517" y="2971800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/>
              <p:nvPr/>
            </p:nvSpPr>
            <p:spPr>
              <a:xfrm>
                <a:off x="1262975" y="2971800"/>
                <a:ext cx="5730845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给定若干字符串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，将其建成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后，一个点</a:t>
                </a:r>
                <a:r>
                  <a:rPr lang="en-US" altLang="zh-CN" dirty="0"/>
                  <a:t> u </a:t>
                </a:r>
                <a:r>
                  <a:rPr lang="zh-CN" altLang="en-US" dirty="0"/>
                  <a:t>的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fail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指针</a:t>
                </a:r>
                <a:r>
                  <a:rPr lang="zh-CN" altLang="en-US" dirty="0"/>
                  <a:t>指向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上深度更小的一点 </a:t>
                </a:r>
                <a:r>
                  <a:rPr lang="en-US" altLang="zh-CN" dirty="0"/>
                  <a:t>v</a:t>
                </a:r>
                <a:r>
                  <a:rPr lang="zh-CN" altLang="en-US" dirty="0"/>
                  <a:t>，满足 </a:t>
                </a:r>
                <a:r>
                  <a:rPr lang="en-US" altLang="zh-CN" dirty="0"/>
                  <a:t>v </a:t>
                </a:r>
                <a:r>
                  <a:rPr lang="zh-CN" altLang="en-US" dirty="0"/>
                  <a:t>对应的串是 </a:t>
                </a:r>
                <a:r>
                  <a:rPr lang="en-US" altLang="zh-CN" dirty="0"/>
                  <a:t>u </a:t>
                </a:r>
                <a:r>
                  <a:rPr lang="zh-CN" altLang="en-US" dirty="0"/>
                  <a:t>对应串的最长后缀。将所有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指针看作边的话则形成了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树结构。</a:t>
                </a:r>
                <a:endParaRPr lang="en-US" altLang="zh-CN" b="1" dirty="0">
                  <a:solidFill>
                    <a:schemeClr val="accent1"/>
                  </a:solidFill>
                </a:endParaRPr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975" y="2971800"/>
                <a:ext cx="5730845" cy="2031325"/>
              </a:xfrm>
              <a:prstGeom prst="rect">
                <a:avLst/>
              </a:prstGeom>
              <a:blipFill>
                <a:blip r:embed="rId11"/>
                <a:stretch>
                  <a:fillRect l="-851" r="-2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8" name="图片 17" descr="图示&#10;&#10;描述已自动生成">
            <a:extLst>
              <a:ext uri="{FF2B5EF4-FFF2-40B4-BE49-F238E27FC236}">
                <a16:creationId xmlns:a16="http://schemas.microsoft.com/office/drawing/2014/main" id="{2A215926-9D35-674B-B07D-BE8AC6EECDD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31" y="2054793"/>
            <a:ext cx="4569057" cy="2948332"/>
          </a:xfrm>
          <a:prstGeom prst="rect">
            <a:avLst/>
          </a:prstGeom>
        </p:spPr>
      </p:pic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9A088D-0027-0C8B-4371-4F7BD8BCA3F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87517" y="5092947"/>
            <a:ext cx="360000" cy="471237"/>
            <a:chOff x="10608342" y="5053054"/>
            <a:chExt cx="1583658" cy="1966165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44EE9249-D361-9032-3593-4997877EA44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7E4D1034-8531-7924-EFDD-A2C02F92E75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id="{426B9660-870B-D53F-8822-62C2C32D08A6}"/>
              </a:ext>
            </a:extLst>
          </p:cNvPr>
          <p:cNvSpPr txBox="1"/>
          <p:nvPr/>
        </p:nvSpPr>
        <p:spPr>
          <a:xfrm>
            <a:off x="1206230" y="5000603"/>
            <a:ext cx="5730845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/>
              <a:t>fail </a:t>
            </a:r>
            <a:r>
              <a:rPr lang="zh-CN" altLang="en-US" dirty="0"/>
              <a:t>树的性质：一个点的所有祖先是其后缀，且作为其他某个串的前缀出现。</a:t>
            </a:r>
          </a:p>
        </p:txBody>
      </p:sp>
    </p:spTree>
    <p:extLst>
      <p:ext uri="{BB962C8B-B14F-4D97-AF65-F5344CB8AC3E}">
        <p14:creationId xmlns:p14="http://schemas.microsoft.com/office/powerpoint/2010/main" val="3543404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AC</a:t>
            </a:r>
            <a:r>
              <a:rPr lang="zh-CN" altLang="en-US" sz="2800" dirty="0"/>
              <a:t>自动机</a:t>
            </a:r>
            <a:r>
              <a:rPr lang="en-US" altLang="zh-CN" sz="2800" dirty="0"/>
              <a:t>——</a:t>
            </a:r>
            <a:r>
              <a:rPr lang="en-US" altLang="zh-CN" sz="2800" dirty="0" err="1"/>
              <a:t>Trie</a:t>
            </a:r>
            <a:r>
              <a:rPr lang="zh-CN" altLang="en-US" sz="2800" dirty="0"/>
              <a:t>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FAB17FE6-A23F-DD0D-BEBA-6919F287750D}"/>
              </a:ext>
            </a:extLst>
          </p:cNvPr>
          <p:cNvSpPr txBox="1"/>
          <p:nvPr/>
        </p:nvSpPr>
        <p:spPr>
          <a:xfrm>
            <a:off x="1285230" y="1247887"/>
            <a:ext cx="7610715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图是反映一个字符串在</a:t>
            </a:r>
            <a:r>
              <a:rPr lang="en-US" altLang="zh-CN" dirty="0"/>
              <a:t>AC</a:t>
            </a:r>
            <a:r>
              <a:rPr lang="zh-CN" altLang="en-US" dirty="0"/>
              <a:t>自动机上匹配过程的一个有向图。</a:t>
            </a:r>
            <a:endParaRPr lang="en-US" altLang="zh-CN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517" y="2350124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/>
              <p:nvPr/>
            </p:nvSpPr>
            <p:spPr>
              <a:xfrm>
                <a:off x="1262975" y="2350124"/>
                <a:ext cx="7632970" cy="17988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用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𝑐h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zh-CN" altLang="en-US" dirty="0"/>
                  <a:t> 表示原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树上的边，</a:t>
                </a:r>
                <a:r>
                  <a:rPr lang="en-US" altLang="zh-CN" dirty="0"/>
                  <a:t>Tire</a:t>
                </a:r>
                <a:r>
                  <a:rPr lang="zh-CN" altLang="en-US" dirty="0"/>
                  <a:t>图上的边是如下定义的：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𝑡𝑟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𝑐h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           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𝑐h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≠∅</m:t>
                              </m:r>
                            </m:e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𝑡𝑟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𝑓𝑎𝑖𝑙</m:t>
                                  </m:r>
                                  <m:d>
                                    <m:dPr>
                                      <m:ctrlP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d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  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𝑐h</m:t>
                              </m:r>
                              <m:d>
                                <m:dPr>
                                  <m:ctrlP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</m:d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=∅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zh-CN" b="0" dirty="0"/>
              </a:p>
              <a:p>
                <a:pPr>
                  <a:lnSpc>
                    <a:spcPct val="150000"/>
                  </a:lnSpc>
                </a:pPr>
                <a:endParaRPr lang="en-US" altLang="zh-CN" b="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B366D79-A2B0-65AC-B1DD-34BD46355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975" y="2350124"/>
                <a:ext cx="7632970" cy="1798826"/>
              </a:xfrm>
              <a:prstGeom prst="rect">
                <a:avLst/>
              </a:prstGeom>
              <a:blipFill>
                <a:blip r:embed="rId11"/>
                <a:stretch>
                  <a:fillRect l="-6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组合 18">
            <a:extLst>
              <a:ext uri="{FF2B5EF4-FFF2-40B4-BE49-F238E27FC236}">
                <a16:creationId xmlns:a16="http://schemas.microsoft.com/office/drawing/2014/main" id="{019A088D-0027-0C8B-4371-4F7BD8BCA3F6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44262" y="4266299"/>
            <a:ext cx="360000" cy="471237"/>
            <a:chOff x="10608342" y="5053054"/>
            <a:chExt cx="1583658" cy="1966165"/>
          </a:xfrm>
        </p:grpSpPr>
        <p:sp>
          <p:nvSpPr>
            <p:cNvPr id="20" name="任意多边形: 形状 19">
              <a:extLst>
                <a:ext uri="{FF2B5EF4-FFF2-40B4-BE49-F238E27FC236}">
                  <a16:creationId xmlns:a16="http://schemas.microsoft.com/office/drawing/2014/main" id="{44EE9249-D361-9032-3593-4997877EA441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>
              <a:extLst>
                <a:ext uri="{FF2B5EF4-FFF2-40B4-BE49-F238E27FC236}">
                  <a16:creationId xmlns:a16="http://schemas.microsoft.com/office/drawing/2014/main" id="{7E4D1034-8531-7924-EFDD-A2C02F92E75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26B9660-870B-D53F-8822-62C2C32D08A6}"/>
                  </a:ext>
                </a:extLst>
              </p:cNvPr>
              <p:cNvSpPr txBox="1"/>
              <p:nvPr/>
            </p:nvSpPr>
            <p:spPr>
              <a:xfrm>
                <a:off x="1262975" y="4173955"/>
                <a:ext cx="6694251" cy="8739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用一个字符串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在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图上走，最终到达的节点为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在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树上能够匹配到的最长后缀，这个后缀是串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/>
                  <a:t> 中某个串的前缀。</a:t>
                </a: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426B9660-870B-D53F-8822-62C2C32D08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975" y="4173955"/>
                <a:ext cx="6694251" cy="873957"/>
              </a:xfrm>
              <a:prstGeom prst="rect">
                <a:avLst/>
              </a:prstGeom>
              <a:blipFill>
                <a:blip r:embed="rId12"/>
                <a:stretch>
                  <a:fillRect l="-729" r="-820" b="-104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8740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JSOI2012 </a:t>
            </a:r>
            <a:r>
              <a:rPr lang="zh-CN" altLang="en-US" sz="2800" dirty="0"/>
              <a:t>玄武密码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3230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和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dirty="0"/>
                  <a:t> ，对于每个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 求出最长的前缀使得其是</a:t>
                </a:r>
                <a:r>
                  <a:rPr lang="en-US" altLang="zh-CN" dirty="0"/>
                  <a:t> s </a:t>
                </a:r>
                <a:r>
                  <a:rPr lang="zh-CN" altLang="en-US" dirty="0"/>
                  <a:t>的子串。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数据范围：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≤100 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字符集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{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𝑊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323054"/>
              </a:xfrm>
              <a:prstGeom prst="rect">
                <a:avLst/>
              </a:prstGeom>
              <a:blipFill>
                <a:blip r:embed="rId8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3104" y="2957763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217283" y="2885487"/>
                <a:ext cx="8034872" cy="170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s </a:t>
                </a:r>
                <a:r>
                  <a:rPr lang="zh-CN" altLang="en-US" dirty="0"/>
                  <a:t>的子串 </a:t>
                </a:r>
                <a:r>
                  <a:rPr lang="en-US" altLang="zh-CN" dirty="0"/>
                  <a:t>—— s </a:t>
                </a:r>
                <a:r>
                  <a:rPr lang="zh-CN" altLang="en-US" dirty="0"/>
                  <a:t>所有前缀的后缀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将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个字符串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建成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自动机，用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在其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图上匹配，将途径到的每个点在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树上的祖先全部标记，然后对于每个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找到最长的被标记前缀即可。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+∑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283" y="2885487"/>
                <a:ext cx="8034872" cy="1703030"/>
              </a:xfrm>
              <a:prstGeom prst="rect">
                <a:avLst/>
              </a:prstGeom>
              <a:blipFill>
                <a:blip r:embed="rId9"/>
                <a:stretch>
                  <a:fillRect l="-683" b="-4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4842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/>
          <p:cNvSpPr txBox="1"/>
          <p:nvPr>
            <p:custDataLst>
              <p:tags r:id="rId2"/>
            </p:custDataLst>
          </p:nvPr>
        </p:nvSpPr>
        <p:spPr>
          <a:xfrm>
            <a:off x="5848733" y="2181976"/>
            <a:ext cx="655949" cy="1107996"/>
          </a:xfrm>
          <a:prstGeom prst="rect">
            <a:avLst/>
          </a:prstGeom>
          <a:noFill/>
        </p:spPr>
        <p:txBody>
          <a:bodyPr wrap="square" rtlCol="0">
            <a:normAutofit/>
          </a:bodyPr>
          <a:lstStyle/>
          <a:p>
            <a:r>
              <a:rPr lang="en-US" altLang="zh-CN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2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  <p:custDataLst>
              <p:tags r:id="rId3"/>
            </p:custDataLst>
          </p:nvPr>
        </p:nvSpPr>
        <p:spPr>
          <a:xfrm>
            <a:off x="2441737" y="3309427"/>
            <a:ext cx="6957695" cy="740410"/>
          </a:xfrm>
        </p:spPr>
        <p:txBody>
          <a:bodyPr>
            <a:normAutofit/>
          </a:bodyPr>
          <a:lstStyle/>
          <a:p>
            <a:r>
              <a:rPr lang="zh-CN" altLang="en-US" sz="4400" dirty="0">
                <a:ea typeface="微软雅黑" panose="020B0503020204020204" pitchFamily="34" charset="-122"/>
                <a:sym typeface="Arial" panose="020B0604020202020204" pitchFamily="34" charset="0"/>
              </a:rPr>
              <a:t>题目选讲</a:t>
            </a:r>
          </a:p>
        </p:txBody>
      </p:sp>
    </p:spTree>
    <p:custDataLst>
      <p:tags r:id="rId1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NOI2016 </a:t>
            </a:r>
            <a:r>
              <a:rPr lang="zh-CN" altLang="en-US" sz="2800" dirty="0"/>
              <a:t>优秀的拆分</a:t>
            </a:r>
            <a:r>
              <a:rPr lang="en-US" altLang="zh-CN" sz="2800" dirty="0"/>
              <a:t>(95%)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3743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给定长度为 </a:t>
                </a:r>
                <a:r>
                  <a:rPr lang="en-US" altLang="zh-CN" dirty="0"/>
                  <a:t>n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，求</a:t>
                </a:r>
                <a:r>
                  <a:rPr lang="en-US" altLang="zh-CN" dirty="0"/>
                  <a:t> S </a:t>
                </a:r>
                <a:r>
                  <a:rPr lang="zh-CN" altLang="en-US" dirty="0"/>
                  <a:t>的所有子串拆成 </a:t>
                </a:r>
                <a:r>
                  <a:rPr lang="en-US" altLang="zh-CN" dirty="0"/>
                  <a:t>AABB</a:t>
                </a:r>
                <a:r>
                  <a:rPr lang="zh-CN" altLang="en-US" dirty="0"/>
                  <a:t> 形式的方案总和，其中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都是非空字符串。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组数据。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≤10 ,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对于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95%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的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数据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≤2000 ,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字符集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 26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374351"/>
              </a:xfrm>
              <a:prstGeom prst="rect">
                <a:avLst/>
              </a:prstGeom>
              <a:blipFill>
                <a:blip r:embed="rId12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4" y="3208957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2773" y="3136681"/>
                <a:ext cx="8793804" cy="1297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表示以 </a:t>
                </a:r>
                <a:r>
                  <a:rPr lang="en-US" altLang="zh-CN" dirty="0"/>
                  <a:t>x </a:t>
                </a:r>
                <a:r>
                  <a:rPr lang="zh-CN" altLang="en-US" dirty="0"/>
                  <a:t>为结尾的 </a:t>
                </a:r>
                <a:r>
                  <a:rPr lang="en-US" altLang="zh-CN" dirty="0"/>
                  <a:t>AA </a:t>
                </a:r>
                <a:r>
                  <a:rPr lang="zh-CN" altLang="en-US" dirty="0"/>
                  <a:t>形式的串数量，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表示以 </a:t>
                </a:r>
                <a:r>
                  <a:rPr lang="en-US" altLang="zh-CN" dirty="0"/>
                  <a:t>x </a:t>
                </a:r>
                <a:r>
                  <a:rPr lang="zh-CN" altLang="en-US" dirty="0"/>
                  <a:t>为开头的 </a:t>
                </a:r>
                <a:r>
                  <a:rPr lang="en-US" altLang="zh-CN" dirty="0"/>
                  <a:t>AA </a:t>
                </a:r>
                <a:r>
                  <a:rPr lang="zh-CN" altLang="en-US" dirty="0"/>
                  <a:t>形式字符串数量，答案表示为 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=2</m:t>
                        </m:r>
                      </m:sub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</m:sup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</m:nary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。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通过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暴力即可 </a:t>
                </a:r>
                <a:r>
                  <a:rPr lang="en-US" altLang="zh-CN" dirty="0"/>
                  <a:t>O(n^2) </a:t>
                </a:r>
                <a:r>
                  <a:rPr lang="zh-CN" altLang="en-US" dirty="0"/>
                  <a:t>求出。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这样就获得了 </a:t>
                </a:r>
                <a:r>
                  <a:rPr lang="en-US" altLang="zh-CN" dirty="0"/>
                  <a:t>95pts</a:t>
                </a:r>
                <a:r>
                  <a:rPr lang="zh-CN" altLang="en-US" dirty="0"/>
                  <a:t>。</a:t>
                </a:r>
                <a:r>
                  <a:rPr lang="en-US" altLang="zh-CN" dirty="0"/>
                  <a:t> 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3136681"/>
                <a:ext cx="8793804" cy="1297535"/>
              </a:xfrm>
              <a:prstGeom prst="rect">
                <a:avLst/>
              </a:prstGeom>
              <a:blipFill>
                <a:blip r:embed="rId13"/>
                <a:stretch>
                  <a:fillRect l="-624" r="-3190" b="-212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92773" y="5176216"/>
                <a:ext cx="8568889" cy="456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对于最后 </a:t>
                </a:r>
                <a:r>
                  <a:rPr lang="en-US" altLang="zh-CN" dirty="0"/>
                  <a:t>5% </a:t>
                </a:r>
                <a:r>
                  <a:rPr lang="zh-CN" altLang="en-US" dirty="0"/>
                  <a:t>的数据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≤30000</m:t>
                    </m:r>
                  </m:oMath>
                </a14:m>
                <a:r>
                  <a:rPr lang="zh-CN" altLang="en-US" dirty="0"/>
                  <a:t> ，如何去做呢？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5176216"/>
                <a:ext cx="8568889" cy="456535"/>
              </a:xfrm>
              <a:prstGeom prst="rect">
                <a:avLst/>
              </a:prstGeom>
              <a:blipFill>
                <a:blip r:embed="rId14"/>
                <a:stretch>
                  <a:fillRect l="-641"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5139319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4751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[IOI2008] Type Printer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B6C090D9-E82F-9429-7D53-CE5083C7042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913" y="1270384"/>
            <a:ext cx="9959502" cy="421110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0CB968B-5004-9C91-433F-68BFCD3FF6AD}"/>
                  </a:ext>
                </a:extLst>
              </p:cNvPr>
              <p:cNvSpPr txBox="1"/>
              <p:nvPr/>
            </p:nvSpPr>
            <p:spPr>
              <a:xfrm>
                <a:off x="1298643" y="5631076"/>
                <a:ext cx="942610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≤25000 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串长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≤20 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字符集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26</m:t>
                    </m:r>
                  </m:oMath>
                </a14:m>
                <a:r>
                  <a:rPr lang="zh-CN" altLang="en-US" dirty="0"/>
                  <a:t> </a:t>
                </a:r>
              </a:p>
            </p:txBody>
          </p:sp>
        </mc:Choice>
        <mc:Fallback xmlns=""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80CB968B-5004-9C91-433F-68BFCD3FF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8643" y="5631076"/>
                <a:ext cx="9426102" cy="369332"/>
              </a:xfrm>
              <a:prstGeom prst="rect">
                <a:avLst/>
              </a:prstGeom>
              <a:blipFill>
                <a:blip r:embed="rId7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79575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[IOI2008] Type Printer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4E89524-A0CE-3F72-EE0F-16517355139C}"/>
              </a:ext>
            </a:extLst>
          </p:cNvPr>
          <p:cNvSpPr txBox="1"/>
          <p:nvPr/>
        </p:nvSpPr>
        <p:spPr>
          <a:xfrm>
            <a:off x="1323757" y="1349104"/>
            <a:ext cx="8818123" cy="1704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将所有字符串建成 </a:t>
            </a:r>
            <a:r>
              <a:rPr lang="en-US" altLang="zh-CN" dirty="0" err="1"/>
              <a:t>Trie</a:t>
            </a:r>
            <a:r>
              <a:rPr lang="zh-CN" altLang="en-US" dirty="0"/>
              <a:t>，</a:t>
            </a:r>
            <a:r>
              <a:rPr lang="en-US" altLang="zh-CN" dirty="0" err="1"/>
              <a:t>dfs</a:t>
            </a:r>
            <a:r>
              <a:rPr lang="en-US" altLang="zh-CN" dirty="0"/>
              <a:t> </a:t>
            </a:r>
            <a:r>
              <a:rPr lang="zh-CN" altLang="en-US" dirty="0"/>
              <a:t>整棵树即可，由于最后可以保留一个串在打印机内，需要最后遍历最长的一个字符串。</a:t>
            </a: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为什么是 </a:t>
            </a:r>
            <a:r>
              <a:rPr lang="en-US" altLang="zh-CN" dirty="0" err="1"/>
              <a:t>Trie</a:t>
            </a:r>
            <a:r>
              <a:rPr lang="zh-CN" altLang="en-US" dirty="0"/>
              <a:t>？在末端插入（向下 </a:t>
            </a:r>
            <a:r>
              <a:rPr lang="en-US" altLang="zh-CN" dirty="0" err="1"/>
              <a:t>dfs</a:t>
            </a:r>
            <a:r>
              <a:rPr lang="zh-CN" altLang="en-US" dirty="0"/>
              <a:t>）和末端删除（回溯）形成了很自然的 </a:t>
            </a:r>
            <a:r>
              <a:rPr lang="en-US" altLang="zh-CN" dirty="0" err="1"/>
              <a:t>dfs</a:t>
            </a:r>
            <a:r>
              <a:rPr lang="en-US" altLang="zh-CN" dirty="0"/>
              <a:t> </a:t>
            </a:r>
            <a:r>
              <a:rPr lang="zh-CN" altLang="en-US" dirty="0"/>
              <a:t>树结构，而用树表示所有字符串，最精简的结构就是 </a:t>
            </a:r>
            <a:r>
              <a:rPr lang="en-US" altLang="zh-CN" dirty="0" err="1"/>
              <a:t>Trie</a:t>
            </a:r>
            <a:r>
              <a:rPr lang="zh-CN" altLang="en-US" dirty="0"/>
              <a:t> 。</a:t>
            </a:r>
          </a:p>
        </p:txBody>
      </p:sp>
    </p:spTree>
    <p:extLst>
      <p:ext uri="{BB962C8B-B14F-4D97-AF65-F5344CB8AC3E}">
        <p14:creationId xmlns:p14="http://schemas.microsoft.com/office/powerpoint/2010/main" val="19222527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NOI Online 2021 </a:t>
            </a:r>
            <a:r>
              <a:rPr lang="zh-CN" altLang="en-US" sz="2800" dirty="0"/>
              <a:t>提高组</a:t>
            </a:r>
            <a:r>
              <a:rPr lang="en-US" altLang="zh-CN" sz="2800" dirty="0"/>
              <a:t> </a:t>
            </a:r>
            <a:r>
              <a:rPr lang="zh-CN" altLang="en-US" sz="2800" dirty="0"/>
              <a:t>积木小赛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9267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给定两个长度为 </a:t>
                </a:r>
                <a:r>
                  <a:rPr lang="en-US" altLang="zh-CN" dirty="0"/>
                  <a:t>n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，求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中有多少个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本质不同</a:t>
                </a:r>
                <a:r>
                  <a:rPr lang="zh-CN" altLang="en-US" dirty="0"/>
                  <a:t>的子串是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的子序列。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≤3000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字符集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 26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926792"/>
              </a:xfrm>
              <a:prstGeom prst="rect">
                <a:avLst/>
              </a:prstGeom>
              <a:blipFill>
                <a:blip r:embed="rId12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4" y="3208957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2773" y="3136681"/>
                <a:ext cx="8793804" cy="1289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dirty="0"/>
                  <a:t>t </a:t>
                </a:r>
                <a:r>
                  <a:rPr lang="zh-CN" altLang="en-US" dirty="0"/>
                  <a:t>的字串只有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个，考虑直接从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的每个位置 </a:t>
                </a:r>
                <a:r>
                  <a:rPr lang="en-US" altLang="zh-CN" dirty="0"/>
                  <a:t>l </a:t>
                </a:r>
                <a:r>
                  <a:rPr lang="zh-CN" altLang="en-US" dirty="0"/>
                  <a:t>向后枚举字串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如何判定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中是否有对应子序列？维护一个位置 </a:t>
                </a:r>
                <a:r>
                  <a:rPr lang="en-US" altLang="zh-CN" dirty="0"/>
                  <a:t>pos </a:t>
                </a:r>
                <a:r>
                  <a:rPr lang="zh-CN" altLang="en-US" dirty="0"/>
                  <a:t>表示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作为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子序列右端点最小的位置，每次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向后添加一个字符 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， 在</a:t>
                </a:r>
                <a:r>
                  <a:rPr lang="en-US" altLang="zh-CN" dirty="0"/>
                  <a:t> s </a:t>
                </a:r>
                <a:r>
                  <a:rPr lang="zh-CN" altLang="en-US" dirty="0"/>
                  <a:t>中找到 </a:t>
                </a:r>
                <a:r>
                  <a:rPr lang="en-US" altLang="zh-CN" dirty="0"/>
                  <a:t>pos </a:t>
                </a:r>
                <a:r>
                  <a:rPr lang="zh-CN" altLang="en-US" dirty="0"/>
                  <a:t>后第一个 </a:t>
                </a:r>
                <a:r>
                  <a:rPr lang="en-US" altLang="zh-CN" dirty="0"/>
                  <a:t>c </a:t>
                </a:r>
                <a:r>
                  <a:rPr lang="zh-CN" altLang="en-US" dirty="0"/>
                  <a:t>即可（子序列自动机）。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3136681"/>
                <a:ext cx="8793804" cy="1289456"/>
              </a:xfrm>
              <a:prstGeom prst="rect">
                <a:avLst/>
              </a:prstGeom>
              <a:blipFill>
                <a:blip r:embed="rId13"/>
                <a:stretch>
                  <a:fillRect l="-624" r="-1872" b="-7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92773" y="4811198"/>
                <a:ext cx="8568889" cy="1253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将可以匹配到的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的字串的 </a:t>
                </a:r>
                <a:r>
                  <a:rPr lang="en-US" altLang="zh-CN" dirty="0"/>
                  <a:t>Hash </a:t>
                </a:r>
                <a:r>
                  <a:rPr lang="zh-CN" altLang="en-US" dirty="0"/>
                  <a:t>值保存，去重即得答案。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，子序列自动机部分可以在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(26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的复杂度预处理得到。</a:t>
                </a:r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4811198"/>
                <a:ext cx="8568889" cy="1253805"/>
              </a:xfrm>
              <a:prstGeom prst="rect">
                <a:avLst/>
              </a:prstGeom>
              <a:blipFill>
                <a:blip r:embed="rId14"/>
                <a:stretch>
                  <a:fillRect l="-6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4857449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844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NOIP2020 </a:t>
            </a:r>
            <a:r>
              <a:rPr lang="zh-CN" altLang="en-US" sz="2800" dirty="0"/>
              <a:t>字符串匹配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30" y="1247887"/>
                <a:ext cx="8793804" cy="17577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，问有多少不同的非空字符串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C </a:t>
                </a:r>
                <a:r>
                  <a:rPr lang="zh-CN" altLang="en-US" dirty="0"/>
                  <a:t>满足 </a:t>
                </a:r>
                <a:r>
                  <a:rPr lang="en-US" altLang="zh-CN" dirty="0"/>
                  <a:t>S=ABAB...ABC </a:t>
                </a:r>
                <a:r>
                  <a:rPr lang="zh-CN" altLang="en-US" dirty="0"/>
                  <a:t>且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，其中 </a:t>
                </a:r>
                <a:r>
                  <a:rPr lang="en-US" altLang="zh-CN" dirty="0"/>
                  <a:t>AB </a:t>
                </a:r>
                <a:r>
                  <a:rPr lang="zh-CN" altLang="en-US" dirty="0"/>
                  <a:t>表示 </a:t>
                </a:r>
                <a:r>
                  <a:rPr lang="en-US" altLang="zh-CN" dirty="0"/>
                  <a:t>A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B </a:t>
                </a:r>
                <a:r>
                  <a:rPr lang="zh-CN" altLang="en-US" dirty="0"/>
                  <a:t>两个字符串顺序拼接，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𝑆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表示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中出现奇数次的字符数量。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组数据。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≤5 , 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字符集</m:t>
                      </m:r>
                      <m:r>
                        <a:rPr lang="en-US" altLang="zh-CN" b="0" i="0" smtClean="0">
                          <a:latin typeface="Cambria Math" panose="02040503050406030204" pitchFamily="18" charset="0"/>
                        </a:rPr>
                        <m:t> 26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30" y="1247887"/>
                <a:ext cx="8793804" cy="1757789"/>
              </a:xfrm>
              <a:prstGeom prst="rect">
                <a:avLst/>
              </a:prstGeom>
              <a:blipFill>
                <a:blip r:embed="rId12"/>
                <a:stretch>
                  <a:fillRect l="-6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4" y="3208957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2773" y="3136681"/>
                <a:ext cx="8793804" cy="1703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先枚举 </a:t>
                </a:r>
                <a:r>
                  <a:rPr lang="en-US" altLang="zh-CN" dirty="0"/>
                  <a:t>AB </a:t>
                </a:r>
                <a:r>
                  <a:rPr lang="zh-CN" altLang="en-US" dirty="0"/>
                  <a:t>的长度 </a:t>
                </a:r>
                <a:r>
                  <a:rPr lang="en-US" altLang="zh-CN" dirty="0" err="1"/>
                  <a:t>len</a:t>
                </a:r>
                <a:r>
                  <a:rPr lang="zh-CN" altLang="en-US" dirty="0"/>
                  <a:t>，再枚举 </a:t>
                </a:r>
                <a:r>
                  <a:rPr lang="en-US" altLang="zh-CN" dirty="0"/>
                  <a:t>AB </a:t>
                </a:r>
                <a:r>
                  <a:rPr lang="zh-CN" altLang="en-US" dirty="0"/>
                  <a:t>重复次数 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，可以用</a:t>
                </a:r>
                <a:r>
                  <a:rPr lang="en-US" altLang="zh-CN" dirty="0"/>
                  <a:t> Hash </a:t>
                </a:r>
                <a:r>
                  <a:rPr lang="zh-CN" altLang="en-US" dirty="0"/>
                  <a:t>判断 </a:t>
                </a:r>
                <a:r>
                  <a:rPr lang="en-US" altLang="zh-CN" dirty="0"/>
                  <a:t>AB </a:t>
                </a:r>
                <a:r>
                  <a:rPr lang="zh-CN" altLang="en-US" dirty="0"/>
                  <a:t>至多重复几次。后缀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𝑘𝑙𝑒𝑛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+1…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作为</a:t>
                </a:r>
                <a:r>
                  <a:rPr lang="en-US" altLang="zh-CN" dirty="0"/>
                  <a:t> C</a:t>
                </a:r>
                <a:r>
                  <a:rPr lang="zh-CN" altLang="en-US" dirty="0"/>
                  <a:t>，需要查询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1≤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𝑙𝑒𝑛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中有多少满足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1…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d>
                  </m:oMath>
                </a14:m>
                <a:endParaRPr lang="en-US" altLang="zh-CN" b="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由于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≤26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，可以在 </a:t>
                </a:r>
                <a:r>
                  <a:rPr lang="en-US" altLang="zh-CN" dirty="0" err="1"/>
                  <a:t>len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增加时 </a:t>
                </a:r>
                <a:r>
                  <a:rPr lang="en-US" altLang="zh-CN" dirty="0"/>
                  <a:t>O(26) </a:t>
                </a:r>
                <a:r>
                  <a:rPr lang="zh-CN" altLang="en-US" dirty="0"/>
                  <a:t>的维护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zh-CN" altLang="en-US" dirty="0"/>
                  <a:t>共有多少个，每次查询则是 </a:t>
                </a:r>
                <a:r>
                  <a:rPr lang="en-US" altLang="zh-CN" dirty="0"/>
                  <a:t>O(1) </a:t>
                </a:r>
                <a:r>
                  <a:rPr lang="zh-CN" altLang="en-US" dirty="0"/>
                  <a:t>回答。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3136681"/>
                <a:ext cx="8793804" cy="1703159"/>
              </a:xfrm>
              <a:prstGeom prst="rect">
                <a:avLst/>
              </a:prstGeom>
              <a:blipFill>
                <a:blip r:embed="rId13"/>
                <a:stretch>
                  <a:fillRect l="-624" r="-832" b="-5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92773" y="5176216"/>
                <a:ext cx="8568889" cy="5093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由于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d>
                      <m:dPr>
                        <m:begChr m:val="⌊"/>
                        <m:endChr m:val="⌋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e>
                            </m:d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𝑙𝑒𝑛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i="1" dirty="0">
                    <a:latin typeface="Cambria Math" panose="02040503050406030204" pitchFamily="18" charset="0"/>
                  </a:rPr>
                  <a:t> </a:t>
                </a:r>
                <a:r>
                  <a:rPr lang="zh-CN" altLang="en-US" i="1" dirty="0">
                    <a:latin typeface="Cambria Math" panose="02040503050406030204" pitchFamily="18" charset="0"/>
                  </a:rPr>
                  <a:t>，</a:t>
                </a:r>
                <a:r>
                  <a:rPr lang="zh-CN" altLang="en-US" dirty="0">
                    <a:latin typeface="Cambria Math" panose="02040503050406030204" pitchFamily="18" charset="0"/>
                  </a:rPr>
                  <a:t>总的枚举量是 </a:t>
                </a:r>
                <a:r>
                  <a:rPr lang="en-US" altLang="zh-CN" dirty="0">
                    <a:latin typeface="Cambria Math" panose="02040503050406030204" pitchFamily="18" charset="0"/>
                  </a:rPr>
                  <a:t>O(|</a:t>
                </a:r>
                <a:r>
                  <a:rPr lang="en-US" altLang="zh-CN" dirty="0" err="1">
                    <a:latin typeface="Cambria Math" panose="02040503050406030204" pitchFamily="18" charset="0"/>
                  </a:rPr>
                  <a:t>S|log|S</a:t>
                </a:r>
                <a:r>
                  <a:rPr lang="en-US" altLang="zh-CN" dirty="0">
                    <a:latin typeface="Cambria Math" panose="02040503050406030204" pitchFamily="18" charset="0"/>
                  </a:rPr>
                  <a:t>|) </a:t>
                </a:r>
                <a:r>
                  <a:rPr lang="zh-CN" altLang="en-US" dirty="0">
                    <a:latin typeface="Cambria Math" panose="02040503050406030204" pitchFamily="18" charset="0"/>
                  </a:rPr>
                  <a:t>的，总复杂度 </a:t>
                </a:r>
                <a:r>
                  <a:rPr lang="en-US" altLang="zh-CN" dirty="0">
                    <a:latin typeface="Cambria Math" panose="02040503050406030204" pitchFamily="18" charset="0"/>
                  </a:rPr>
                  <a:t>O( |S|(</a:t>
                </a:r>
                <a:r>
                  <a:rPr lang="en-US" altLang="zh-CN" dirty="0" err="1">
                    <a:latin typeface="Cambria Math" panose="02040503050406030204" pitchFamily="18" charset="0"/>
                  </a:rPr>
                  <a:t>log|S</a:t>
                </a:r>
                <a:r>
                  <a:rPr lang="en-US" altLang="zh-CN" dirty="0">
                    <a:latin typeface="Cambria Math" panose="02040503050406030204" pitchFamily="18" charset="0"/>
                  </a:rPr>
                  <a:t>|+26) )</a:t>
                </a:r>
                <a:r>
                  <a:rPr lang="zh-CN" altLang="en-US">
                    <a:latin typeface="Cambria Math" panose="02040503050406030204" pitchFamily="18" charset="0"/>
                  </a:rPr>
                  <a:t>。</a:t>
                </a:r>
                <a:endParaRPr lang="en-US" altLang="zh-CN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5176216"/>
                <a:ext cx="8568889" cy="509307"/>
              </a:xfrm>
              <a:prstGeom prst="rect">
                <a:avLst/>
              </a:prstGeom>
              <a:blipFill>
                <a:blip r:embed="rId14"/>
                <a:stretch>
                  <a:fillRect l="-641" b="-476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5139319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1349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POI2000 </a:t>
            </a:r>
            <a:r>
              <a:rPr lang="zh-CN" altLang="en-US" sz="2800" dirty="0"/>
              <a:t>病毒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9035818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 </a:t>
                </a:r>
                <a:r>
                  <a:rPr lang="en-US" altLang="zh-CN" dirty="0"/>
                  <a:t>n </a:t>
                </a:r>
                <a:r>
                  <a:rPr lang="zh-CN" altLang="en-US" dirty="0"/>
                  <a:t>个</a:t>
                </a:r>
                <a:r>
                  <a:rPr lang="en-US" altLang="zh-CN" dirty="0"/>
                  <a:t>01</a:t>
                </a:r>
                <a:r>
                  <a:rPr lang="zh-CN" altLang="en-US" dirty="0"/>
                  <a:t>字符串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判断是否存在一个无限长的</a:t>
                </a:r>
                <a:r>
                  <a:rPr lang="en-US" altLang="zh-CN" dirty="0"/>
                  <a:t>01</a:t>
                </a:r>
                <a:r>
                  <a:rPr lang="zh-CN" altLang="en-US" dirty="0"/>
                  <a:t>串使得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都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不</m:t>
                    </m:r>
                  </m:oMath>
                </a14:m>
                <a:r>
                  <a:rPr lang="zh-CN" altLang="en-US" dirty="0"/>
                  <a:t>是其子串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≤2000 , ∑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≤30000</m:t>
                      </m:r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9035818" cy="923330"/>
              </a:xfrm>
              <a:prstGeom prst="rect">
                <a:avLst/>
              </a:prstGeom>
              <a:blipFill>
                <a:blip r:embed="rId12"/>
                <a:stretch>
                  <a:fillRect l="-6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5" y="2644753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2773" y="2572477"/>
                <a:ext cx="9269325" cy="12875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建成</m:t>
                    </m:r>
                    <m:r>
                      <m:rPr>
                        <m:sty m:val="p"/>
                      </m:rPr>
                      <a:rPr lang="en-US" altLang="zh-CN" i="1" smtClean="0">
                        <a:latin typeface="Cambria Math" panose="02040503050406030204" pitchFamily="18" charset="0"/>
                      </a:rPr>
                      <m:t>AC</m:t>
                    </m:r>
                  </m:oMath>
                </a14:m>
                <a:r>
                  <a:rPr lang="zh-CN" altLang="en-US" dirty="0"/>
                  <a:t>自动机，用一个无限长的串在其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图上匹配的过程中显然不能经过这</a:t>
                </a:r>
                <a:r>
                  <a:rPr lang="en-US" altLang="zh-CN" dirty="0"/>
                  <a:t> n</a:t>
                </a:r>
                <a:r>
                  <a:rPr lang="zh-CN" altLang="en-US" dirty="0"/>
                  <a:t>个串所代表的节点，其次也不能经过这些点在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树上子树中的节点，我们将这些点删去，之后如果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图中还存在一个环，则无限长的串存在。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2572477"/>
                <a:ext cx="9269325" cy="1287532"/>
              </a:xfrm>
              <a:prstGeom prst="rect">
                <a:avLst/>
              </a:prstGeom>
              <a:blipFill>
                <a:blip r:embed="rId13"/>
                <a:stretch>
                  <a:fillRect l="-592" r="-724" b="-71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5D25E437-42D1-B529-C335-962D05E24C9D}"/>
              </a:ext>
            </a:extLst>
          </p:cNvPr>
          <p:cNvSpPr txBox="1"/>
          <p:nvPr/>
        </p:nvSpPr>
        <p:spPr>
          <a:xfrm>
            <a:off x="1192774" y="4356680"/>
            <a:ext cx="9303372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在 </a:t>
            </a: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图上 </a:t>
            </a:r>
            <a:r>
              <a:rPr lang="en-US" altLang="zh-CN" dirty="0" err="1"/>
              <a:t>dfs</a:t>
            </a:r>
            <a:r>
              <a:rPr lang="zh-CN" altLang="en-US" dirty="0"/>
              <a:t>，记录哪些点在当前 </a:t>
            </a:r>
            <a:r>
              <a:rPr lang="en-US" altLang="zh-CN" dirty="0" err="1"/>
              <a:t>dfs</a:t>
            </a:r>
            <a:r>
              <a:rPr lang="en-US" altLang="zh-CN" dirty="0"/>
              <a:t> </a:t>
            </a:r>
            <a:r>
              <a:rPr lang="zh-CN" altLang="en-US" dirty="0"/>
              <a:t>的递归栈中，如果访问到了一个栈中节点则判定成环（类似与强连通分量的求解）</a:t>
            </a:r>
            <a:endParaRPr lang="en-US" altLang="zh-CN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4319783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95400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NOI2014 </a:t>
            </a:r>
            <a:r>
              <a:rPr lang="zh-CN" altLang="en-US" sz="2800" dirty="0"/>
              <a:t>动物园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给定长度为 </a:t>
                </a:r>
                <a:r>
                  <a:rPr lang="en-US" altLang="zh-CN" dirty="0"/>
                  <a:t>L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S</a:t>
                </a:r>
                <a:r>
                  <a:rPr lang="zh-CN" altLang="en-US" dirty="0"/>
                  <a:t>，对于子串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S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求出既是其前缀又是其后缀，且前缀后缀不重叠的的串数量，记作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。输出所有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+1)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的乘积，对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+7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取模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𝐿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字符集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26 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至多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5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组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数据</m:t>
                    </m:r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blipFill>
                <a:blip r:embed="rId12"/>
                <a:stretch>
                  <a:fillRect l="-615" b="-33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4" y="3208957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2772" y="3136681"/>
                <a:ext cx="9269325" cy="14611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对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做一次 </a:t>
                </a:r>
                <a:r>
                  <a:rPr lang="en-US" altLang="zh-CN" dirty="0"/>
                  <a:t>KMP </a:t>
                </a:r>
                <a:r>
                  <a:rPr lang="zh-CN" altLang="en-US" dirty="0"/>
                  <a:t>求出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数组，然后考虑先对于每个前缀求出不重叠的 </a:t>
                </a:r>
                <a:r>
                  <a:rPr lang="en-US" altLang="zh-CN" dirty="0"/>
                  <a:t>border </a:t>
                </a:r>
                <a:r>
                  <a:rPr lang="zh-CN" altLang="en-US" dirty="0"/>
                  <a:t>最长长度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𝑙𝑒𝑛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，若已知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𝑙𝑒𝑛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，在向后添加一个字符 </a:t>
                </a:r>
                <a:r>
                  <a:rPr lang="en-US" altLang="zh-CN" dirty="0"/>
                  <a:t>c </a:t>
                </a:r>
                <a:r>
                  <a:rPr lang="zh-CN" altLang="en-US" dirty="0"/>
                  <a:t>时，类似 </a:t>
                </a:r>
                <a:r>
                  <a:rPr lang="en-US" altLang="zh-CN" dirty="0"/>
                  <a:t>KMP </a:t>
                </a:r>
                <a:r>
                  <a:rPr lang="zh-CN" altLang="en-US" dirty="0"/>
                  <a:t>多次跳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直至</a:t>
                </a:r>
                <a:r>
                  <a:rPr lang="en-US" altLang="zh-CN" dirty="0"/>
                  <a:t> border </a:t>
                </a:r>
                <a:r>
                  <a:rPr lang="zh-CN" altLang="en-US" dirty="0"/>
                  <a:t>长度为 </a:t>
                </a:r>
                <a:r>
                  <a:rPr lang="en-US" altLang="zh-CN" dirty="0"/>
                  <a:t>0 </a:t>
                </a:r>
                <a:r>
                  <a:rPr lang="zh-CN" altLang="en-US" dirty="0"/>
                  <a:t>或可以添加一个 </a:t>
                </a:r>
                <a:r>
                  <a:rPr lang="en-US" altLang="zh-CN" dirty="0"/>
                  <a:t>c</a:t>
                </a:r>
                <a:r>
                  <a:rPr lang="zh-CN" altLang="en-US" dirty="0"/>
                  <a:t>，添加 </a:t>
                </a:r>
                <a:r>
                  <a:rPr lang="en-US" altLang="zh-CN" dirty="0"/>
                  <a:t>c </a:t>
                </a:r>
                <a:r>
                  <a:rPr lang="zh-CN" altLang="en-US" dirty="0"/>
                  <a:t>后再多次跳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直至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𝑙𝑒𝑛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即可。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2" y="3136681"/>
                <a:ext cx="9269325" cy="1461169"/>
              </a:xfrm>
              <a:prstGeom prst="rect">
                <a:avLst/>
              </a:prstGeom>
              <a:blipFill>
                <a:blip r:embed="rId13"/>
                <a:stretch>
                  <a:fillRect l="-592" b="-209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92773" y="5176216"/>
                <a:ext cx="9614657" cy="771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求出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𝑙𝑒𝑛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zh-CN" altLang="en-US" dirty="0"/>
                  <a:t> 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𝑛𝑢𝑚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𝑐𝑛𝑡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𝑙𝑒𝑛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，其中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𝑐𝑛𝑡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𝑐𝑛𝑡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+1 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&gt;0)</m:t>
                    </m:r>
                  </m:oMath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即为长度为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的前缀可以跳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的次数。总复杂度显然是线性的。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5176216"/>
                <a:ext cx="9614657" cy="771109"/>
              </a:xfrm>
              <a:prstGeom prst="rect">
                <a:avLst/>
              </a:prstGeom>
              <a:blipFill>
                <a:blip r:embed="rId14"/>
                <a:stretch>
                  <a:fillRect l="-571" t="-1575" b="-110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5139319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39794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POI2005 SZA-Template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D5F5D4E3-2875-680F-8582-3B4FDD6876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5913" y="1334512"/>
            <a:ext cx="9803066" cy="2654727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3D537C5F-541D-C793-EF2A-CFD46FF079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7592" y="4091000"/>
            <a:ext cx="8365787" cy="410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4524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POI2005 SZA-Template——</a:t>
            </a:r>
            <a:r>
              <a:rPr lang="zh-CN" altLang="en-US" sz="2800" dirty="0"/>
              <a:t>解法</a:t>
            </a:r>
            <a:r>
              <a:rPr lang="en-US" altLang="zh-CN" sz="2800" dirty="0"/>
              <a:t>1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17739" y="139135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64E89524-A0CE-3F72-EE0F-16517355139C}"/>
              </a:ext>
            </a:extLst>
          </p:cNvPr>
          <p:cNvSpPr txBox="1"/>
          <p:nvPr/>
        </p:nvSpPr>
        <p:spPr>
          <a:xfrm>
            <a:off x="1323757" y="1349104"/>
            <a:ext cx="9269325" cy="8739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记给定的字符串为 </a:t>
            </a:r>
            <a:r>
              <a:rPr lang="en-US" altLang="zh-CN" dirty="0"/>
              <a:t>s</a:t>
            </a:r>
            <a:r>
              <a:rPr lang="zh-CN" altLang="en-US" dirty="0"/>
              <a:t>，所用的印章串显然应该是 </a:t>
            </a:r>
            <a:r>
              <a:rPr lang="en-US" altLang="zh-CN" dirty="0"/>
              <a:t>s </a:t>
            </a:r>
            <a:r>
              <a:rPr lang="zh-CN" altLang="en-US" dirty="0"/>
              <a:t>的一个 </a:t>
            </a:r>
            <a:r>
              <a:rPr lang="en-US" altLang="zh-CN" dirty="0"/>
              <a:t>border</a:t>
            </a:r>
            <a:r>
              <a:rPr lang="zh-CN" altLang="en-US" dirty="0"/>
              <a:t>，最直接的思路是，枚举 </a:t>
            </a:r>
            <a:r>
              <a:rPr lang="en-US" altLang="zh-CN" dirty="0"/>
              <a:t>s </a:t>
            </a:r>
            <a:r>
              <a:rPr lang="zh-CN" altLang="en-US" dirty="0"/>
              <a:t>的 </a:t>
            </a:r>
            <a:r>
              <a:rPr lang="en-US" altLang="zh-CN" dirty="0"/>
              <a:t>border t</a:t>
            </a:r>
            <a:r>
              <a:rPr lang="zh-CN" altLang="en-US" dirty="0"/>
              <a:t>，然后将所有 </a:t>
            </a:r>
            <a:r>
              <a:rPr lang="en-US" altLang="zh-CN" dirty="0"/>
              <a:t>t </a:t>
            </a:r>
            <a:r>
              <a:rPr lang="zh-CN" altLang="en-US" dirty="0"/>
              <a:t>出现的位置都印一下，最后不留下未印的空隙即可。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8D0C4BB-1C17-8892-73A1-FB3048FBEA0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17739" y="3028995"/>
            <a:ext cx="360000" cy="471237"/>
            <a:chOff x="10608342" y="5053054"/>
            <a:chExt cx="1583658" cy="19661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9F212E9A-291F-CAE5-B133-0E797CF6723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5FCD889A-CE53-64D6-36CC-938223FF40ED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BCC0A1-D5E3-EB1C-A09F-0F953B78DF80}"/>
                  </a:ext>
                </a:extLst>
              </p:cNvPr>
              <p:cNvSpPr txBox="1"/>
              <p:nvPr/>
            </p:nvSpPr>
            <p:spPr>
              <a:xfrm>
                <a:off x="1323757" y="2932400"/>
                <a:ext cx="9323166" cy="17049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直接枚举的话复杂度过高，考虑从小到大枚举 </a:t>
                </a:r>
                <a:r>
                  <a:rPr lang="en-US" altLang="zh-CN" dirty="0"/>
                  <a:t>border t</a:t>
                </a:r>
                <a:r>
                  <a:rPr lang="zh-CN" altLang="en-US" dirty="0"/>
                  <a:t>，出现的位置会不断减少，</a:t>
                </a:r>
                <a:r>
                  <a:rPr lang="en-US" altLang="zh-CN" dirty="0"/>
                  <a:t>t</a:t>
                </a:r>
                <a:r>
                  <a:rPr lang="zh-CN" altLang="en-US" dirty="0"/>
                  <a:t> 满足条件需要出现位置相邻距离不超过 </a:t>
                </a:r>
                <a:r>
                  <a:rPr lang="en-US" altLang="zh-CN" dirty="0"/>
                  <a:t>|t|</a:t>
                </a:r>
                <a:r>
                  <a:rPr lang="zh-CN" altLang="en-US" dirty="0"/>
                  <a:t>（都取末尾来计算）。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注意到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t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与子串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𝒕</m:t>
                        </m:r>
                      </m:e>
                    </m:d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CN" b="1" dirty="0">
                    <a:solidFill>
                      <a:schemeClr val="accent1"/>
                    </a:solidFill>
                  </a:rPr>
                  <a:t>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匹配的充要条件是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t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是前缀 </a:t>
                </a:r>
                <a14:m>
                  <m:oMath xmlns:m="http://schemas.openxmlformats.org/officeDocument/2006/math"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𝒔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…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altLang="zh-CN" b="1" dirty="0">
                    <a:solidFill>
                      <a:schemeClr val="accent1"/>
                    </a:solidFill>
                  </a:rPr>
                  <a:t>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border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。</a:t>
                </a:r>
                <a:r>
                  <a:rPr lang="zh-CN" altLang="en-US" dirty="0"/>
                  <a:t>我们将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 </a:t>
                </a:r>
                <a:r>
                  <a:rPr lang="en-US" altLang="zh-CN" dirty="0"/>
                  <a:t>next </a:t>
                </a:r>
                <a:r>
                  <a:rPr lang="zh-CN" altLang="en-US" dirty="0"/>
                  <a:t>数组关系建成树（</a:t>
                </a:r>
                <a:r>
                  <a:rPr lang="en-US" altLang="zh-CN" dirty="0"/>
                  <a:t>0…|s| </a:t>
                </a:r>
                <a:r>
                  <a:rPr lang="zh-CN" altLang="en-US" dirty="0"/>
                  <a:t>共 </a:t>
                </a:r>
                <a:r>
                  <a:rPr lang="en-US" altLang="zh-CN" dirty="0"/>
                  <a:t>|s|+1 </a:t>
                </a:r>
                <a:r>
                  <a:rPr lang="zh-CN" altLang="en-US" dirty="0"/>
                  <a:t>个点，</a:t>
                </a:r>
                <a:r>
                  <a:rPr lang="en-US" altLang="zh-CN" dirty="0"/>
                  <a:t>u </a:t>
                </a:r>
                <a:r>
                  <a:rPr lang="zh-CN" altLang="en-US" dirty="0"/>
                  <a:t>与 </a:t>
                </a:r>
                <a:r>
                  <a:rPr lang="en-US" altLang="zh-CN" dirty="0"/>
                  <a:t>next(u) </a:t>
                </a:r>
                <a:r>
                  <a:rPr lang="zh-CN" altLang="en-US" dirty="0"/>
                  <a:t>连边），则一个前缀的所有 </a:t>
                </a:r>
                <a:r>
                  <a:rPr lang="en-US" altLang="zh-CN" dirty="0"/>
                  <a:t>border </a:t>
                </a:r>
                <a:r>
                  <a:rPr lang="zh-CN" altLang="en-US" dirty="0"/>
                  <a:t>是其树上除根以外的祖先。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BCC0A1-D5E3-EB1C-A09F-0F953B78D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57" y="2932400"/>
                <a:ext cx="9323166" cy="1704954"/>
              </a:xfrm>
              <a:prstGeom prst="rect">
                <a:avLst/>
              </a:prstGeom>
              <a:blipFill>
                <a:blip r:embed="rId11"/>
                <a:stretch>
                  <a:fillRect l="-523" b="-4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文本框 14">
            <a:extLst>
              <a:ext uri="{FF2B5EF4-FFF2-40B4-BE49-F238E27FC236}">
                <a16:creationId xmlns:a16="http://schemas.microsoft.com/office/drawing/2014/main" id="{3C3C57AD-C343-1D56-5A8E-3FE4207DEAA1}"/>
              </a:ext>
            </a:extLst>
          </p:cNvPr>
          <p:cNvSpPr txBox="1"/>
          <p:nvPr/>
        </p:nvSpPr>
        <p:spPr>
          <a:xfrm>
            <a:off x="1323757" y="5116980"/>
            <a:ext cx="926932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从树根</a:t>
            </a:r>
            <a:r>
              <a:rPr lang="en-US" altLang="zh-CN" dirty="0"/>
              <a:t> 0 </a:t>
            </a:r>
            <a:r>
              <a:rPr lang="zh-CN" altLang="en-US" dirty="0"/>
              <a:t>开始沿着下标 </a:t>
            </a:r>
            <a:r>
              <a:rPr lang="en-US" altLang="zh-CN" dirty="0"/>
              <a:t>|s| </a:t>
            </a:r>
            <a:r>
              <a:rPr lang="zh-CN" altLang="en-US" dirty="0"/>
              <a:t>所在的链往下走，每走一步都从出现位置的集合中删去其他子树，可以用链表来维护，时间复杂度是</a:t>
            </a:r>
            <a:r>
              <a:rPr lang="en-US" altLang="zh-CN" dirty="0"/>
              <a:t> O(|s|) </a:t>
            </a:r>
            <a:r>
              <a:rPr lang="zh-CN" altLang="en-US" dirty="0"/>
              <a:t>的。</a:t>
            </a:r>
            <a:endParaRPr lang="en-US" altLang="zh-CN" dirty="0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E499D604-4E37-71D0-4B67-633D67ACE89A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817739" y="5080083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A04F0EB0-78A9-46A9-AB04-3DE6BE900698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5FC7C834-F06A-C59E-AC06-DB79032D1B5B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8165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POI2005 SZA-Template——</a:t>
            </a:r>
            <a:r>
              <a:rPr lang="zh-CN" altLang="en-US" sz="2800" dirty="0"/>
              <a:t>解法</a:t>
            </a:r>
            <a:r>
              <a:rPr lang="en-US" altLang="zh-CN" sz="2800" dirty="0"/>
              <a:t>2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817739" y="139135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4E89524-A0CE-3F72-EE0F-16517355139C}"/>
                  </a:ext>
                </a:extLst>
              </p:cNvPr>
              <p:cNvSpPr txBox="1"/>
              <p:nvPr/>
            </p:nvSpPr>
            <p:spPr>
              <a:xfrm>
                <a:off x="1323757" y="1349104"/>
                <a:ext cx="9269325" cy="1348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考虑用动态规划的思路来解决，设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zh-CN" altLang="en-US" dirty="0"/>
                  <a:t> 表示前缀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</m:oMath>
                </a14:m>
                <a:r>
                  <a:rPr lang="zh-CN" altLang="en-US" dirty="0"/>
                  <a:t> 的答案，所求即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zh-CN" altLang="en-US" dirty="0"/>
                  <a:t> 。对于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来说可能的答案都是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  </a:t>
                </a:r>
                <a:r>
                  <a:rPr lang="en-US" altLang="zh-CN" dirty="0"/>
                  <a:t>border</a:t>
                </a:r>
                <a:r>
                  <a:rPr lang="zh-CN" altLang="en-US" dirty="0"/>
                  <a:t>，则覆盖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就一定能恰好覆盖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这个前缀，对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𝑠</m:t>
                    </m:r>
                    <m:d>
                      <m:dPr>
                        <m:begChr m:val="["/>
                        <m:endChr m:val="]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1…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</m:d>
                      </m:e>
                    </m:d>
                  </m:oMath>
                </a14:m>
                <a:r>
                  <a:rPr lang="zh-CN" altLang="en-US" dirty="0"/>
                  <a:t> 也是同理的，所以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 取值只能是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或者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。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4E89524-A0CE-3F72-EE0F-165173551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57" y="1349104"/>
                <a:ext cx="9269325" cy="1348639"/>
              </a:xfrm>
              <a:prstGeom prst="rect">
                <a:avLst/>
              </a:prstGeom>
              <a:blipFill>
                <a:blip r:embed="rId9"/>
                <a:stretch>
                  <a:fillRect l="-526" b="-450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98D0C4BB-1C17-8892-73A1-FB3048FBEA00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17739" y="3028995"/>
            <a:ext cx="360000" cy="471237"/>
            <a:chOff x="10608342" y="5053054"/>
            <a:chExt cx="1583658" cy="19661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9F212E9A-291F-CAE5-B133-0E797CF6723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5FCD889A-CE53-64D6-36CC-938223FF40ED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BCC0A1-D5E3-EB1C-A09F-0F953B78DF80}"/>
                  </a:ext>
                </a:extLst>
              </p:cNvPr>
              <p:cNvSpPr txBox="1"/>
              <p:nvPr/>
            </p:nvSpPr>
            <p:spPr>
              <a:xfrm>
                <a:off x="1323757" y="2932400"/>
                <a:ext cx="9269325" cy="13944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什么时候成立呢？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的最后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𝑛𝑒𝑥𝑡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个字符显然覆盖了，所以需要存在一个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≥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i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next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使得</m:t>
                    </m:r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𝑛𝑒𝑥𝑡</m:t>
                        </m:r>
                        <m:d>
                          <m:dPr>
                            <m:ctrlP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e>
                        </m:d>
                      </m:e>
                    </m:d>
                  </m:oMath>
                </a14:m>
                <a:r>
                  <a:rPr lang="zh-CN" altLang="en-US" dirty="0"/>
                  <a:t> ，用一个桶来维护每种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取值的最大下标即可，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时间复杂度同样是线性的。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5BCC0A1-D5E3-EB1C-A09F-0F953B78D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57" y="2932400"/>
                <a:ext cx="9269325" cy="1394484"/>
              </a:xfrm>
              <a:prstGeom prst="rect">
                <a:avLst/>
              </a:prstGeom>
              <a:blipFill>
                <a:blip r:embed="rId10"/>
                <a:stretch>
                  <a:fillRect l="-526" r="-197" b="-61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601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JSOI2007 </a:t>
            </a:r>
            <a:r>
              <a:rPr lang="zh-CN" altLang="en-US" sz="2800" dirty="0"/>
              <a:t>文本生成器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/>
                  <a:t>，求有多少长度为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的大写英文字母串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至少包含一个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，答案对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+7 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取模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i="1" dirty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≤60 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≤100 , 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≤100 , 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字符集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26 </m:t>
                    </m:r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blipFill>
                <a:blip r:embed="rId12"/>
                <a:stretch>
                  <a:fillRect l="-615" b="-28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08595" y="2795558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97637" y="2723282"/>
                <a:ext cx="9269325" cy="17565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考虑求出不包含任意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数量，对所有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建立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自动机，则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在</a:t>
                </a:r>
                <a:r>
                  <a:rPr lang="en-US" altLang="zh-CN" dirty="0"/>
                  <a:t>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图上匹配不能经过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代表的点和其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树上子树中的点。设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表示长度为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的字符串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在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自动机上最后匹配到 </a:t>
                </a:r>
                <a:r>
                  <a:rPr lang="en-US" altLang="zh-CN" dirty="0"/>
                  <a:t>u </a:t>
                </a:r>
                <a:r>
                  <a:rPr lang="zh-CN" altLang="en-US" dirty="0"/>
                  <a:t>的方案数，初始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0,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𝑟𝑡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=1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转移为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𝑡𝑟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，其中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𝑡𝑟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d>
                  </m:oMath>
                </a14:m>
                <a:r>
                  <a:rPr lang="zh-CN" altLang="en-US" dirty="0"/>
                  <a:t> 应当是合法点。最后将所有 </a:t>
                </a:r>
                <a:r>
                  <a:rPr lang="en-US" altLang="zh-CN" dirty="0"/>
                  <a:t>u </a:t>
                </a:r>
                <a:r>
                  <a:rPr lang="zh-CN" altLang="en-US" dirty="0"/>
                  <a:t>是合法点的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相加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即得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7637" y="2723282"/>
                <a:ext cx="9269325" cy="1756506"/>
              </a:xfrm>
              <a:prstGeom prst="rect">
                <a:avLst/>
              </a:prstGeom>
              <a:blipFill>
                <a:blip r:embed="rId13"/>
                <a:stretch>
                  <a:fillRect l="-526" r="-2959" b="-48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92773" y="4758457"/>
                <a:ext cx="96146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(26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𝑛𝑚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i="1">
                            <a:latin typeface="Cambria Math" panose="02040503050406030204" pitchFamily="18" charset="0"/>
                          </a:rPr>
                          <m:t>s</m:t>
                        </m:r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2773" y="4758457"/>
                <a:ext cx="9614657" cy="369332"/>
              </a:xfrm>
              <a:prstGeom prst="rect">
                <a:avLst/>
              </a:prstGeom>
              <a:blipFill>
                <a:blip r:embed="rId14"/>
                <a:stretch>
                  <a:fillRect l="-571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31734" y="4721560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275809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JSOI2007 </a:t>
            </a:r>
            <a:r>
              <a:rPr lang="zh-CN" altLang="en-US" sz="2800" dirty="0"/>
              <a:t>文本生成器</a:t>
            </a:r>
            <a:r>
              <a:rPr lang="en-US" altLang="zh-CN" sz="2800" dirty="0"/>
              <a:t>(</a:t>
            </a:r>
            <a:r>
              <a:rPr lang="zh-CN" altLang="en-US" sz="2800" dirty="0"/>
              <a:t>改）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给定字符串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dirty="0"/>
                  <a:t>，求有多少长度为 </a:t>
                </a:r>
                <a:r>
                  <a:rPr lang="en-US" altLang="zh-CN" dirty="0"/>
                  <a:t>m </a:t>
                </a:r>
                <a:r>
                  <a:rPr lang="zh-CN" altLang="en-US" dirty="0"/>
                  <a:t>的大写英文字母串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至少包含一个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dirty="0"/>
                  <a:t>，答案对</a:t>
                </a:r>
                <a:r>
                  <a:rPr lang="en-US" altLang="zh-CN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+7 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取模</m:t>
                    </m:r>
                  </m:oMath>
                </a14:m>
                <a:r>
                  <a:rPr lang="zh-CN" altLang="en-US" dirty="0"/>
                  <a:t>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en-US" altLang="zh-CN" b="1" i="1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𝟐𝟎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𝒎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</m:sup>
                    </m:sSup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,  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𝒔</m:t>
                            </m:r>
                          </m:e>
                          <m:sub>
                            <m:r>
                              <a:rPr lang="en-US" altLang="zh-CN" b="1" i="1" smtClean="0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e>
                    </m:d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  <m:r>
                      <a:rPr lang="en-US" altLang="zh-CN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,  </m:t>
                    </m:r>
                    <m:r>
                      <a:rPr lang="zh-CN" altLang="en-US" b="1" i="1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字符集</m:t>
                    </m:r>
                    <m:r>
                      <a:rPr lang="en-US" altLang="zh-CN" b="1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1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𝟐𝟔</m:t>
                    </m:r>
                    <m:r>
                      <a:rPr lang="en-US" altLang="zh-CN" b="1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solidFill>
                      <a:schemeClr val="accent1"/>
                    </a:solidFill>
                  </a:rPr>
                  <a:t> </a:t>
                </a:r>
                <a:endParaRPr lang="en-US" altLang="zh-CN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919085" cy="1289905"/>
              </a:xfrm>
              <a:prstGeom prst="rect">
                <a:avLst/>
              </a:prstGeom>
              <a:blipFill>
                <a:blip r:embed="rId12"/>
                <a:stretch>
                  <a:fillRect l="-615" b="-33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87517" y="2984262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71695" y="2911986"/>
                <a:ext cx="9269325" cy="13440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动态规划思路是同理的，但是直接转移不能通过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考察状态转移方程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𝑡𝑟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</m:d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+=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∈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,…,</m:t>
                            </m:r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</m:d>
                      </m:e>
                    </m:d>
                  </m:oMath>
                </a14:m>
                <a:endParaRPr lang="en-US" altLang="zh-CN" b="0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可以写出从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,∗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+1,∗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转移</m:t>
                    </m:r>
                  </m:oMath>
                </a14:m>
                <a:r>
                  <a:rPr lang="zh-CN" altLang="en-US" dirty="0"/>
                  <a:t>矩阵，大小为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∑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×∑</m:t>
                    </m:r>
                    <m:d>
                      <m:dPr>
                        <m:begChr m:val="|"/>
                        <m:endChr m:val="|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zh-CN" altLang="en-US" dirty="0"/>
                  <a:t>矩阵快速幂优化即可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695" y="2911986"/>
                <a:ext cx="9269325" cy="1344022"/>
              </a:xfrm>
              <a:prstGeom prst="rect">
                <a:avLst/>
              </a:prstGeom>
              <a:blipFill>
                <a:blip r:embed="rId13"/>
                <a:stretch>
                  <a:fillRect l="-526" b="-68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71695" y="4559040"/>
                <a:ext cx="961465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∑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m:rPr>
                                        <m:sty m:val="p"/>
                                      </m:rPr>
                                      <a:rPr lang="en-US" altLang="zh-CN" b="0" i="0" smtClean="0">
                                        <a:latin typeface="Cambria Math" panose="02040503050406030204" pitchFamily="18" charset="0"/>
                                      </a:rPr>
                                      <m:t>i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zh-CN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m:rPr>
                        <m:sty m:val="p"/>
                      </m:rPr>
                      <a:rPr lang="en-US" altLang="zh-CN" b="0" i="0" smtClean="0">
                        <a:latin typeface="Cambria Math" panose="02040503050406030204" pitchFamily="18" charset="0"/>
                      </a:rPr>
                      <m:t>logm</m:t>
                    </m:r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1695" y="4559040"/>
                <a:ext cx="9614657" cy="369332"/>
              </a:xfrm>
              <a:prstGeom prst="rect">
                <a:avLst/>
              </a:prstGeom>
              <a:blipFill>
                <a:blip r:embed="rId14"/>
                <a:stretch>
                  <a:fillRect l="-507" t="-10000" b="-2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10656" y="4522143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2061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CF585F Digits of Number Pi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7620443" cy="15451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给定长度为 </a:t>
                </a:r>
                <a:r>
                  <a:rPr lang="en-US" altLang="zh-CN" dirty="0"/>
                  <a:t>n </a:t>
                </a:r>
                <a:r>
                  <a:rPr lang="zh-CN" altLang="en-US" dirty="0"/>
                  <a:t>的数字串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和长度为 </a:t>
                </a:r>
                <a:r>
                  <a:rPr lang="en-US" altLang="zh-CN" dirty="0"/>
                  <a:t>d </a:t>
                </a:r>
                <a:r>
                  <a:rPr lang="zh-CN" altLang="en-US" dirty="0"/>
                  <a:t>的不含前导零的数字串 </a:t>
                </a:r>
                <a:r>
                  <a:rPr lang="en-US" altLang="zh-CN" dirty="0" err="1"/>
                  <a:t>x,y</a:t>
                </a:r>
                <a:r>
                  <a:rPr lang="zh-CN" altLang="en-US" dirty="0"/>
                  <a:t>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求存在长度至少为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zh-CN" altLang="en-US" dirty="0"/>
                  <a:t> 的子串是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的子串的数字串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𝑦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的数量。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≤1000 ,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≤50 ,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答案</m:t>
                      </m:r>
                      <m:r>
                        <a:rPr lang="zh-CN" altLang="en-US" i="1" smtClean="0">
                          <a:latin typeface="Cambria Math" panose="02040503050406030204" pitchFamily="18" charset="0"/>
                        </a:rPr>
                        <m:t>对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+7 </m:t>
                      </m:r>
                      <m:r>
                        <a:rPr lang="zh-CN" altLang="en-US" i="1">
                          <a:latin typeface="Cambria Math" panose="02040503050406030204" pitchFamily="18" charset="0"/>
                        </a:rPr>
                        <m:t>取模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7620443" cy="1545167"/>
              </a:xfrm>
              <a:prstGeom prst="rect">
                <a:avLst/>
              </a:prstGeom>
              <a:blipFill>
                <a:blip r:embed="rId11"/>
                <a:stretch>
                  <a:fillRect l="-7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21564" y="2929458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205742" y="2722905"/>
                <a:ext cx="8765109" cy="12782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b="1" dirty="0">
                    <a:solidFill>
                      <a:schemeClr val="accent1"/>
                    </a:solidFill>
                  </a:rPr>
                  <a:t>注意到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t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的条件等价于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t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中存在一个长度恰为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b="1" i="1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𝒅</m:t>
                            </m:r>
                          </m:num>
                          <m:den>
                            <m:r>
                              <a:rPr lang="en-US" altLang="zh-CN" b="1" i="1">
                                <a:solidFill>
                                  <a:schemeClr val="accent1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b="1" dirty="0">
                    <a:solidFill>
                      <a:schemeClr val="accent1"/>
                    </a:solidFill>
                  </a:rPr>
                  <a:t>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 </a:t>
                </a:r>
                <a:r>
                  <a:rPr lang="en-US" altLang="zh-CN" b="1" dirty="0">
                    <a:solidFill>
                      <a:schemeClr val="accent1"/>
                    </a:solidFill>
                  </a:rPr>
                  <a:t>s 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的子串。</a:t>
                </a:r>
                <a:r>
                  <a:rPr lang="zh-CN" altLang="en-US" dirty="0"/>
                  <a:t>因此可以将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中所有长度为 </a:t>
                </a:r>
                <a14:m>
                  <m:oMath xmlns:m="http://schemas.openxmlformats.org/officeDocument/2006/math">
                    <m:d>
                      <m:dPr>
                        <m:begChr m:val="⌊"/>
                        <m:endChr m:val="⌋"/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𝑑</m:t>
                            </m:r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的子串拿出来建立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自动机，并用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来匹配。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5742" y="2722905"/>
                <a:ext cx="8765109" cy="1278299"/>
              </a:xfrm>
              <a:prstGeom prst="rect">
                <a:avLst/>
              </a:prstGeom>
              <a:blipFill>
                <a:blip r:embed="rId12"/>
                <a:stretch>
                  <a:fillRect l="-626" b="-19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228882" y="4097617"/>
                <a:ext cx="9614657" cy="25345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对于</a:t>
                </a:r>
                <a:r>
                  <a:rPr lang="en-US" altLang="zh-CN" dirty="0"/>
                  <a:t> t </a:t>
                </a:r>
                <a:r>
                  <a:rPr lang="zh-CN" altLang="en-US" dirty="0"/>
                  <a:t>的上下界限制，先差分变为两个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zh-CN" i="1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问题，设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, 0 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𝑜𝑟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 1)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表示确定了 </a:t>
                </a:r>
                <a:r>
                  <a:rPr lang="en-US" altLang="zh-CN" dirty="0"/>
                  <a:t>t </a:t>
                </a:r>
                <a:r>
                  <a:rPr lang="zh-CN" altLang="en-US" dirty="0"/>
                  <a:t>的高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位，当前在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自动机上匹配到 </a:t>
                </a:r>
                <a:r>
                  <a:rPr lang="en-US" altLang="zh-CN" dirty="0"/>
                  <a:t>u</a:t>
                </a:r>
                <a:r>
                  <a:rPr lang="zh-CN" altLang="en-US" dirty="0"/>
                  <a:t>，是否有上界限制的方案数，记 </a:t>
                </a:r>
                <a:r>
                  <a:rPr lang="en-US" altLang="zh-CN" dirty="0"/>
                  <a:t>r </a:t>
                </a:r>
                <a:r>
                  <a:rPr lang="zh-CN" altLang="en-US" dirty="0"/>
                  <a:t>的高 </a:t>
                </a:r>
                <a:r>
                  <a:rPr lang="en-US" altLang="zh-CN" dirty="0"/>
                  <a:t>i+1 </a:t>
                </a:r>
                <a:r>
                  <a:rPr lang="zh-CN" altLang="en-US" dirty="0"/>
                  <a:t>位为 </a:t>
                </a:r>
                <a14:m>
                  <m:oMath xmlns:m="http://schemas.openxmlformats.org/officeDocument/2006/math">
                    <m:r>
                      <a:rPr lang="en-US" altLang="zh-CN" i="1">
                        <a:latin typeface="Cambria Math" panose="02040503050406030204" pitchFamily="18" charset="0"/>
                      </a:rPr>
                      <m:t>𝑒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，状态</m:t>
                    </m:r>
                  </m:oMath>
                </a14:m>
                <a:r>
                  <a:rPr lang="zh-CN" altLang="en-US" dirty="0"/>
                  <a:t>转移为：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+1,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𝑡𝑟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,0)</m:t>
                      </m:r>
                    </m:oMath>
                  </m:oMathPara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𝑡𝑟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altLang="zh-CN" b="0" i="1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,1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+1,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𝑡𝑟</m:t>
                          </m:r>
                          <m:d>
                            <m:d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d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,0</m:t>
                          </m:r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(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(10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882" y="4097617"/>
                <a:ext cx="9614657" cy="2534540"/>
              </a:xfrm>
              <a:prstGeom prst="rect">
                <a:avLst/>
              </a:prstGeom>
              <a:blipFill>
                <a:blip r:embed="rId13"/>
                <a:stretch>
                  <a:fillRect l="-571" b="-288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57847" y="4140889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97738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it-IT" altLang="zh-CN" sz="2800" dirty="0"/>
              <a:t>NOI2011 </a:t>
            </a:r>
            <a:r>
              <a:rPr lang="zh-CN" altLang="it-IT" sz="2800" dirty="0"/>
              <a:t>阿狸的打字机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9" name="图片 8">
            <a:extLst>
              <a:ext uri="{FF2B5EF4-FFF2-40B4-BE49-F238E27FC236}">
                <a16:creationId xmlns:a16="http://schemas.microsoft.com/office/drawing/2014/main" id="{39522060-66DB-2416-E181-505ECD21B6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15913" y="1270384"/>
            <a:ext cx="8500161" cy="43785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0D2235E-38F8-D5BA-B8A9-57BEF09BC762}"/>
                  </a:ext>
                </a:extLst>
              </p:cNvPr>
              <p:cNvSpPr txBox="1"/>
              <p:nvPr/>
            </p:nvSpPr>
            <p:spPr>
              <a:xfrm>
                <a:off x="1176916" y="5843128"/>
                <a:ext cx="84054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输入的操作串长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,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小键盘</m:t>
                    </m:r>
                    <m:r>
                      <a:rPr lang="zh-CN" altLang="en-US" i="1" smtClean="0">
                        <a:latin typeface="Cambria Math" panose="02040503050406030204" pitchFamily="18" charset="0"/>
                      </a:rPr>
                      <m:t>询问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数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30D2235E-38F8-D5BA-B8A9-57BEF09BC7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6916" y="5843128"/>
                <a:ext cx="8405434" cy="369332"/>
              </a:xfrm>
              <a:prstGeom prst="rect">
                <a:avLst/>
              </a:prstGeom>
              <a:blipFill>
                <a:blip r:embed="rId7"/>
                <a:stretch>
                  <a:fillRect l="-580" t="-8333" b="-28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0980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it-IT" altLang="zh-CN" sz="2800" dirty="0"/>
              <a:t>NOI2011 </a:t>
            </a:r>
            <a:r>
              <a:rPr lang="zh-CN" altLang="it-IT" sz="2800" dirty="0"/>
              <a:t>阿狸的打字机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4E89524-A0CE-3F72-EE0F-16517355139C}"/>
                  </a:ext>
                </a:extLst>
              </p:cNvPr>
              <p:cNvSpPr txBox="1"/>
              <p:nvPr/>
            </p:nvSpPr>
            <p:spPr>
              <a:xfrm>
                <a:off x="1323757" y="1349104"/>
                <a:ext cx="8818123" cy="12921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显然不能对每次询问做 </a:t>
                </a:r>
                <a:r>
                  <a:rPr lang="en-US" altLang="zh-CN" dirty="0"/>
                  <a:t>KMP</a:t>
                </a:r>
                <a:r>
                  <a:rPr lang="zh-CN" altLang="en-US" dirty="0"/>
                  <a:t>。按照操作进行模拟，可以建立一棵节点数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sSup>
                      <m:sSup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的</m:t>
                    </m:r>
                  </m:oMath>
                </a14:m>
                <a:r>
                  <a:rPr lang="zh-CN" altLang="en-US" dirty="0"/>
                  <a:t>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树，然后建立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自动机。对于一个询问（</a:t>
                </a:r>
                <a:r>
                  <a:rPr lang="en-US" altLang="zh-CN" dirty="0" err="1"/>
                  <a:t>x,y</a:t>
                </a:r>
                <a:r>
                  <a:rPr lang="en-US" altLang="zh-CN" dirty="0"/>
                  <a:t>) </a:t>
                </a:r>
                <a:r>
                  <a:rPr lang="zh-CN" altLang="en-US" dirty="0"/>
                  <a:t>，即考虑字符串 </a:t>
                </a:r>
                <a:r>
                  <a:rPr lang="en-US" altLang="zh-CN" dirty="0"/>
                  <a:t>y </a:t>
                </a:r>
                <a:r>
                  <a:rPr lang="zh-CN" altLang="en-US" dirty="0"/>
                  <a:t>的所有前缀，看这些点在 </a:t>
                </a:r>
                <a:r>
                  <a:rPr lang="en-US" altLang="zh-CN" dirty="0"/>
                  <a:t>fail </a:t>
                </a:r>
                <a:r>
                  <a:rPr lang="zh-CN" altLang="en-US" dirty="0"/>
                  <a:t>树上有多少位于 </a:t>
                </a:r>
                <a:r>
                  <a:rPr lang="en-US" altLang="zh-CN" dirty="0"/>
                  <a:t>x </a:t>
                </a:r>
                <a:r>
                  <a:rPr lang="zh-CN" altLang="en-US" dirty="0"/>
                  <a:t>的子树内，通过 </a:t>
                </a:r>
                <a:r>
                  <a:rPr lang="en-US" altLang="zh-CN" dirty="0" err="1"/>
                  <a:t>dfn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序可以转化为区间询问。</a:t>
                </a: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64E89524-A0CE-3F72-EE0F-1651735513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57" y="1349104"/>
                <a:ext cx="8818123" cy="1292149"/>
              </a:xfrm>
              <a:prstGeom prst="rect">
                <a:avLst/>
              </a:prstGeom>
              <a:blipFill>
                <a:blip r:embed="rId8"/>
                <a:stretch>
                  <a:fillRect l="-553" b="-660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组合 6">
            <a:extLst>
              <a:ext uri="{FF2B5EF4-FFF2-40B4-BE49-F238E27FC236}">
                <a16:creationId xmlns:a16="http://schemas.microsoft.com/office/drawing/2014/main" id="{E9B83B2E-835E-2A0A-67DB-3B39BBB6E5D9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31734" y="2873110"/>
            <a:ext cx="360000" cy="471237"/>
            <a:chOff x="10608342" y="5053054"/>
            <a:chExt cx="1583658" cy="1966165"/>
          </a:xfrm>
        </p:grpSpPr>
        <p:sp>
          <p:nvSpPr>
            <p:cNvPr id="8" name="任意多边形: 形状 7">
              <a:extLst>
                <a:ext uri="{FF2B5EF4-FFF2-40B4-BE49-F238E27FC236}">
                  <a16:creationId xmlns:a16="http://schemas.microsoft.com/office/drawing/2014/main" id="{8C1DB514-2216-3112-A01D-19B9AC45BE6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9" name="等腰三角形 8">
              <a:extLst>
                <a:ext uri="{FF2B5EF4-FFF2-40B4-BE49-F238E27FC236}">
                  <a16:creationId xmlns:a16="http://schemas.microsoft.com/office/drawing/2014/main" id="{D9ABF06A-A500-3B11-D4B9-17E792840BAA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895A423-7773-7D9E-B7B6-26D2A1CA6ECD}"/>
                  </a:ext>
                </a:extLst>
              </p:cNvPr>
              <p:cNvSpPr txBox="1"/>
              <p:nvPr/>
            </p:nvSpPr>
            <p:spPr>
              <a:xfrm>
                <a:off x="1323757" y="2924599"/>
                <a:ext cx="8818123" cy="21185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我们考虑对于同一个 </a:t>
                </a:r>
                <a:r>
                  <a:rPr lang="en-US" altLang="zh-CN" dirty="0"/>
                  <a:t>y </a:t>
                </a:r>
                <a:r>
                  <a:rPr lang="zh-CN" altLang="en-US" dirty="0"/>
                  <a:t>，回答所有</a:t>
                </a:r>
                <a:r>
                  <a:rPr lang="en-US" altLang="zh-CN" dirty="0"/>
                  <a:t> (*,y) </a:t>
                </a:r>
                <a:r>
                  <a:rPr lang="zh-CN" altLang="en-US" dirty="0"/>
                  <a:t>的询问，但是所有 </a:t>
                </a:r>
                <a:r>
                  <a:rPr lang="en-US" altLang="zh-CN" dirty="0"/>
                  <a:t>y </a:t>
                </a:r>
                <a:r>
                  <a:rPr lang="zh-CN" altLang="en-US" dirty="0"/>
                  <a:t>的总长可能很大。考虑到所有 </a:t>
                </a:r>
                <a:r>
                  <a:rPr lang="en-US" altLang="zh-CN" dirty="0"/>
                  <a:t>y </a:t>
                </a:r>
                <a:r>
                  <a:rPr lang="zh-CN" altLang="en-US" dirty="0"/>
                  <a:t>构成 </a:t>
                </a:r>
                <a:r>
                  <a:rPr lang="en-US" altLang="zh-CN" dirty="0" err="1"/>
                  <a:t>Trie</a:t>
                </a:r>
                <a:r>
                  <a:rPr lang="zh-CN" altLang="en-US" dirty="0"/>
                  <a:t>，对 </a:t>
                </a:r>
                <a:r>
                  <a:rPr lang="en-US" altLang="zh-CN" dirty="0" err="1"/>
                  <a:t>Trie</a:t>
                </a:r>
                <a:r>
                  <a:rPr lang="en-US" altLang="zh-CN" dirty="0"/>
                  <a:t> </a:t>
                </a:r>
                <a:r>
                  <a:rPr lang="en-US" altLang="zh-CN" dirty="0" err="1"/>
                  <a:t>dfs</a:t>
                </a:r>
                <a:r>
                  <a:rPr lang="zh-CN" altLang="en-US" dirty="0"/>
                  <a:t>，向下递归时将该点的 </a:t>
                </a:r>
                <a:r>
                  <a:rPr lang="en-US" altLang="zh-CN" dirty="0" err="1"/>
                  <a:t>dfn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位置加 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，回溯时减 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，到达某串 </a:t>
                </a:r>
                <a:r>
                  <a:rPr lang="en-US" altLang="zh-CN" dirty="0"/>
                  <a:t>y </a:t>
                </a:r>
                <a:r>
                  <a:rPr lang="zh-CN" altLang="en-US" dirty="0"/>
                  <a:t>处回答相关的所有询问，即在 </a:t>
                </a:r>
                <a:r>
                  <a:rPr lang="en-US" altLang="zh-CN" dirty="0" err="1"/>
                  <a:t>dfn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序上做若干次区间查询，这个过程可以用树状数组维护。</a:t>
                </a:r>
                <a:endParaRPr lang="en-US" altLang="zh-CN" dirty="0"/>
              </a:p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(26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d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func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5895A423-7773-7D9E-B7B6-26D2A1CA6E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23757" y="2924599"/>
                <a:ext cx="8818123" cy="2118529"/>
              </a:xfrm>
              <a:prstGeom prst="rect">
                <a:avLst/>
              </a:prstGeom>
              <a:blipFill>
                <a:blip r:embed="rId9"/>
                <a:stretch>
                  <a:fillRect l="-553" r="-69" b="-403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85635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CF547E Mike and Friends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605531" cy="9596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en-US" altLang="zh-CN" dirty="0"/>
                  <a:t>q </a:t>
                </a:r>
                <a:r>
                  <a:rPr lang="zh-CN" altLang="en-US" dirty="0"/>
                  <a:t>次询问，每次给出 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r </a:t>
                </a:r>
                <a:r>
                  <a:rPr lang="zh-CN" altLang="en-US" dirty="0"/>
                  <a:t>，询问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在</m:t>
                    </m:r>
                  </m:oMath>
                </a14:m>
                <a:r>
                  <a:rPr lang="zh-CN" alt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 dirty="0">
                        <a:latin typeface="Cambria Math" panose="02040503050406030204" pitchFamily="18" charset="0"/>
                      </a:rPr>
                      <m:t>中</m:t>
                    </m:r>
                  </m:oMath>
                </a14:m>
                <a:r>
                  <a:rPr lang="zh-CN" altLang="en-US" dirty="0"/>
                  <a:t>一共出现了多少次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≤2×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, ∑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≤2×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𝑞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≤5×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605531" cy="959622"/>
              </a:xfrm>
              <a:prstGeom prst="rect">
                <a:avLst/>
              </a:prstGeom>
              <a:blipFill>
                <a:blip r:embed="rId11"/>
                <a:stretch>
                  <a:fillRect l="-6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13630" y="2537855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228882" y="2510624"/>
                <a:ext cx="8765109" cy="170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类似地，对 </a:t>
                </a:r>
                <a:r>
                  <a:rPr lang="en-US" altLang="zh-CN" dirty="0"/>
                  <a:t>s </a:t>
                </a:r>
                <a:r>
                  <a:rPr lang="zh-CN" altLang="en-US" dirty="0"/>
                  <a:t>建立</a:t>
                </a:r>
                <a:r>
                  <a:rPr lang="en-US" altLang="zh-CN" dirty="0"/>
                  <a:t>AC</a:t>
                </a:r>
                <a:r>
                  <a:rPr lang="zh-CN" altLang="en-US" dirty="0"/>
                  <a:t>自动机，朴素的回答询问的方式即将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dirty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i="1" dirty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zh-CN" altLang="en-US" dirty="0"/>
                  <a:t> 所有前缀处</a:t>
                </a:r>
                <a:r>
                  <a:rPr lang="en-US" altLang="zh-CN" dirty="0"/>
                  <a:t>+1</a:t>
                </a:r>
                <a:r>
                  <a:rPr lang="zh-CN" altLang="en-US" dirty="0"/>
                  <a:t>，然后查询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zh-CN" altLang="en-US" dirty="0"/>
                  <a:t> 子树和。为优化，先将询问拆成两个 </a:t>
                </a:r>
                <a:r>
                  <a:rPr lang="en-US" altLang="zh-CN" dirty="0"/>
                  <a:t>(k, l-1) </a:t>
                </a:r>
                <a:r>
                  <a:rPr lang="zh-CN" altLang="en-US" dirty="0"/>
                  <a:t>和 </a:t>
                </a:r>
                <a:r>
                  <a:rPr lang="en-US" altLang="zh-CN" dirty="0"/>
                  <a:t>(k, r)</a:t>
                </a:r>
                <a:r>
                  <a:rPr lang="zh-CN" altLang="en-US" dirty="0"/>
                  <a:t>，从 </a:t>
                </a:r>
                <a:r>
                  <a:rPr lang="en-US" altLang="zh-CN" dirty="0"/>
                  <a:t>1-n </a:t>
                </a:r>
                <a:r>
                  <a:rPr lang="zh-CN" altLang="en-US" dirty="0"/>
                  <a:t>不断加入字符串，加入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时将所有前缀 </a:t>
                </a:r>
                <a:r>
                  <a:rPr lang="en-US" altLang="zh-CN" dirty="0" err="1"/>
                  <a:t>dfn</a:t>
                </a:r>
                <a:r>
                  <a:rPr lang="en-US" altLang="zh-CN" dirty="0"/>
                  <a:t> </a:t>
                </a:r>
                <a:r>
                  <a:rPr lang="zh-CN" altLang="en-US" dirty="0"/>
                  <a:t>处</a:t>
                </a:r>
                <a:r>
                  <a:rPr lang="en-US" altLang="zh-CN" dirty="0"/>
                  <a:t>+1</a:t>
                </a:r>
                <a:r>
                  <a:rPr lang="zh-CN" altLang="en-US" dirty="0"/>
                  <a:t>，然后回答所有询问 </a:t>
                </a:r>
                <a:r>
                  <a:rPr lang="en-US" altLang="zh-CN" dirty="0"/>
                  <a:t>(*, </a:t>
                </a:r>
                <a:r>
                  <a:rPr lang="en-US" altLang="zh-CN" dirty="0" err="1"/>
                  <a:t>i</a:t>
                </a:r>
                <a:r>
                  <a:rPr lang="en-US" altLang="zh-CN" dirty="0"/>
                  <a:t>)</a:t>
                </a:r>
                <a:r>
                  <a:rPr lang="zh-CN" altLang="en-US" dirty="0"/>
                  <a:t> ，这个过程同样用树状数组维护即可。</a:t>
                </a:r>
                <a:r>
                  <a:rPr lang="en-US" altLang="zh-CN" dirty="0"/>
                  <a:t> 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882" y="2510624"/>
                <a:ext cx="8765109" cy="1703030"/>
              </a:xfrm>
              <a:prstGeom prst="rect">
                <a:avLst/>
              </a:prstGeom>
              <a:blipFill>
                <a:blip r:embed="rId12"/>
                <a:stretch>
                  <a:fillRect l="-626" b="-5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228882" y="4416418"/>
                <a:ext cx="9614657" cy="456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 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∑</m:t>
                        </m:r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𝑞</m:t>
                        </m:r>
                      </m:e>
                    </m:d>
                    <m:func>
                      <m:func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zh-CN" b="0" i="0" smtClean="0">
                            <a:latin typeface="Cambria Math" panose="02040503050406030204" pitchFamily="18" charset="0"/>
                          </a:rPr>
                          <m:t>log</m:t>
                        </m:r>
                      </m:fName>
                      <m:e>
                        <m:d>
                          <m:d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∑</m:t>
                            </m:r>
                            <m:d>
                              <m:dPr>
                                <m:begChr m:val="|"/>
                                <m:endChr m:val="|"/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CN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)</m:t>
                        </m:r>
                      </m:e>
                    </m:func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28882" y="4416418"/>
                <a:ext cx="9614657" cy="456535"/>
              </a:xfrm>
              <a:prstGeom prst="rect">
                <a:avLst/>
              </a:prstGeom>
              <a:blipFill>
                <a:blip r:embed="rId13"/>
                <a:stretch>
                  <a:fillRect l="-571" b="-21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57847" y="4459690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4382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CF587F Duff is Mad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605531" cy="9388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，</m:t>
                    </m:r>
                  </m:oMath>
                </a14:m>
                <a:r>
                  <a:rPr lang="en-US" altLang="zh-CN" dirty="0"/>
                  <a:t>q </a:t>
                </a:r>
                <a:r>
                  <a:rPr lang="zh-CN" altLang="en-US" dirty="0"/>
                  <a:t>次询问，每次给出 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l</a:t>
                </a:r>
                <a:r>
                  <a:rPr lang="zh-CN" altLang="en-US" dirty="0"/>
                  <a:t>，</a:t>
                </a:r>
                <a:r>
                  <a:rPr lang="en-US" altLang="zh-CN" dirty="0"/>
                  <a:t>r </a:t>
                </a:r>
                <a:r>
                  <a:rPr lang="zh-CN" altLang="en-US" dirty="0"/>
                  <a:t>，</a:t>
                </a:r>
                <a:r>
                  <a:rPr lang="zh-CN" altLang="en-US" b="1" dirty="0">
                    <a:solidFill>
                      <a:schemeClr val="accent1"/>
                    </a:solidFill>
                  </a:rPr>
                  <a:t>询问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0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altLang="zh-CN" b="1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  <m:sub>
                        <m:r>
                          <a:rPr lang="en-US" altLang="zh-CN" b="1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𝐥</m:t>
                        </m:r>
                      </m:sub>
                    </m:sSub>
                    <m:r>
                      <a:rPr lang="en-US" altLang="zh-CN" b="1" i="0" dirty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1" i="1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  <m:sub>
                        <m:r>
                          <a:rPr lang="en-US" altLang="zh-CN" b="1" i="0" dirty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𝐫</m:t>
                        </m:r>
                      </m:sub>
                    </m:sSub>
                    <m:r>
                      <a:rPr lang="en-US" altLang="zh-CN" b="1" i="0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solidFill>
                      <a:schemeClr val="accent1"/>
                    </a:solidFill>
                  </a:rPr>
                  <a:t>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0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𝐬</m:t>
                        </m:r>
                      </m:e>
                      <m:sub>
                        <m:r>
                          <a:rPr lang="en-US" altLang="zh-CN" b="1" i="0" dirty="0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𝐤</m:t>
                        </m:r>
                      </m:sub>
                    </m:sSub>
                    <m:r>
                      <a:rPr lang="en-US" altLang="zh-CN" b="1" i="0" dirty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1" dirty="0">
                    <a:solidFill>
                      <a:schemeClr val="accent1"/>
                    </a:solidFill>
                  </a:rPr>
                  <a:t>中一共出现了多少次</a:t>
                </a: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𝒏</m:t>
                      </m:r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, ∑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𝒔</m:t>
                              </m:r>
                            </m:e>
                            <m:sub>
                              <m:r>
                                <a:rPr lang="en-US" altLang="zh-CN" b="1" i="1" smtClean="0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 , </m:t>
                      </m:r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𝒒</m:t>
                      </m:r>
                      <m:r>
                        <a:rPr lang="en-US" altLang="zh-CN" b="1" i="1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𝟏𝟎</m:t>
                          </m:r>
                        </m:e>
                        <m:sup>
                          <m:r>
                            <a:rPr lang="en-US" altLang="zh-CN" b="1" i="1" smtClean="0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605531" cy="938847"/>
              </a:xfrm>
              <a:prstGeom prst="rect">
                <a:avLst/>
              </a:prstGeom>
              <a:blipFill>
                <a:blip r:embed="rId5"/>
                <a:stretch>
                  <a:fillRect l="-6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5263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CF587F Duff is Mad</a:t>
            </a:r>
            <a:endParaRPr lang="zh-CN" altLang="en-US" sz="2800" dirty="0"/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2990" y="1278015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/>
              <p:nvPr/>
            </p:nvSpPr>
            <p:spPr>
              <a:xfrm>
                <a:off x="1188242" y="1250784"/>
                <a:ext cx="9434038" cy="170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将上题做法反过来（</a:t>
                </a:r>
                <a:r>
                  <a:rPr lang="en-US" altLang="zh-CN" dirty="0"/>
                  <a:t>×  </a:t>
                </a:r>
                <a:r>
                  <a:rPr lang="zh-CN" altLang="en-US" dirty="0"/>
                  <a:t>同样先考虑朴素计算方法（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），将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前缀处</a:t>
                </a:r>
                <a:r>
                  <a:rPr lang="en-US" altLang="zh-CN" dirty="0"/>
                  <a:t>+1</a:t>
                </a:r>
                <a:r>
                  <a:rPr lang="zh-CN" altLang="en-US" dirty="0"/>
                  <a:t>，然后对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每一个串进行子树求和，但是这样即使采用树状数组，对于每一个 </a:t>
                </a:r>
                <a:r>
                  <a:rPr lang="en-US" altLang="zh-CN" dirty="0"/>
                  <a:t>k</a:t>
                </a:r>
                <a:r>
                  <a:rPr lang="zh-CN" altLang="en-US" dirty="0"/>
                  <a:t>，都需要从 </a:t>
                </a:r>
                <a:r>
                  <a:rPr lang="en-US" altLang="zh-CN" dirty="0"/>
                  <a:t>1-n </a:t>
                </a:r>
                <a:r>
                  <a:rPr lang="zh-CN" altLang="en-US" dirty="0"/>
                  <a:t>扫描一遍，复杂度过高。而还有另一种朴素计算法（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），将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子树</m:t>
                    </m:r>
                  </m:oMath>
                </a14:m>
                <a:r>
                  <a:rPr lang="zh-CN" altLang="en-US" dirty="0"/>
                  <a:t>内</a:t>
                </a:r>
                <a:r>
                  <a:rPr lang="en-US" altLang="zh-CN" dirty="0"/>
                  <a:t>+1</a:t>
                </a:r>
                <a:r>
                  <a:rPr lang="zh-CN" altLang="en-US" dirty="0"/>
                  <a:t>，然后对于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前缀的每个位置单点求和，但是直接做也不行。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1D7D2BB-0437-C6CF-DF53-C236F922A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8242" y="1250784"/>
                <a:ext cx="9434038" cy="1703030"/>
              </a:xfrm>
              <a:prstGeom prst="rect">
                <a:avLst/>
              </a:prstGeom>
              <a:blipFill>
                <a:blip r:embed="rId11"/>
                <a:stretch>
                  <a:fillRect l="-581" r="-1227" b="-46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147601" y="3105143"/>
                <a:ext cx="9614657" cy="20713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通过分治可以结合两种做法优化复杂度。记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=∑|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|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，设一个阈值 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，对于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这样的串至多只有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个</m:t>
                    </m:r>
                  </m:oMath>
                </a14:m>
                <a:r>
                  <a:rPr lang="zh-CN" altLang="en-US" dirty="0"/>
                  <a:t>，对于每一个串采用（</a:t>
                </a:r>
                <a:r>
                  <a:rPr lang="en-US" altLang="zh-CN" dirty="0"/>
                  <a:t>1</a:t>
                </a:r>
                <a:r>
                  <a:rPr lang="zh-CN" altLang="en-US" dirty="0"/>
                  <a:t>），前缀处</a:t>
                </a:r>
                <a:r>
                  <a:rPr lang="en-US" altLang="zh-CN" dirty="0"/>
                  <a:t>+1</a:t>
                </a:r>
                <a:r>
                  <a:rPr lang="zh-CN" altLang="en-US" dirty="0"/>
                  <a:t>后直接对于整个树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地统计子树和，然后 </a:t>
                </a:r>
                <a:r>
                  <a:rPr lang="en-US" altLang="zh-CN" dirty="0"/>
                  <a:t>1-n </a:t>
                </a:r>
                <a:r>
                  <a:rPr lang="zh-CN" altLang="en-US" dirty="0"/>
                  <a:t>扫一遍即可回答所有与 </a:t>
                </a:r>
                <a:r>
                  <a:rPr lang="en-US" altLang="zh-CN" dirty="0"/>
                  <a:t>k </a:t>
                </a:r>
                <a:r>
                  <a:rPr lang="zh-CN" altLang="en-US" dirty="0"/>
                  <a:t>相关的询问，复杂度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f>
                      <m:f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zh-CN" altLang="en-US" dirty="0"/>
                  <a:t>；对于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≤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zh-CN" altLang="en-US" dirty="0"/>
                  <a:t>，采用做法（</a:t>
                </a:r>
                <a:r>
                  <a:rPr lang="en-US" altLang="zh-CN" dirty="0"/>
                  <a:t>2</a:t>
                </a:r>
                <a:r>
                  <a:rPr lang="zh-CN" altLang="en-US" dirty="0"/>
                  <a:t>），从 </a:t>
                </a:r>
                <a:r>
                  <a:rPr lang="en-US" altLang="zh-CN" dirty="0"/>
                  <a:t>1-n </a:t>
                </a:r>
                <a:r>
                  <a:rPr lang="zh-CN" altLang="en-US" dirty="0"/>
                  <a:t>扫描，每次可以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e>
                              <m:sub>
                                <m:r>
                                  <a:rPr lang="en-US" altLang="zh-CN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d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𝑙𝑜𝑔𝑚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dirty="0"/>
                  <a:t> 地回答一个询问，复杂度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𝑞𝐵𝑙𝑜𝑔𝑚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。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01" y="3105143"/>
                <a:ext cx="9614657" cy="2071336"/>
              </a:xfrm>
              <a:prstGeom prst="rect">
                <a:avLst/>
              </a:prstGeom>
              <a:blipFill>
                <a:blip r:embed="rId12"/>
                <a:stretch>
                  <a:fillRect l="-507" r="-2917" b="-382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672990" y="3154130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32A9DF3-05BB-946C-D7F3-98A37F678235}"/>
                  </a:ext>
                </a:extLst>
              </p:cNvPr>
              <p:cNvSpPr txBox="1"/>
              <p:nvPr/>
            </p:nvSpPr>
            <p:spPr>
              <a:xfrm>
                <a:off x="1147600" y="5090995"/>
                <a:ext cx="9614657" cy="8674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复杂度平衡，由于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zh-CN" altLang="en-US" i="1">
                        <a:latin typeface="Cambria Math" panose="02040503050406030204" pitchFamily="18" charset="0"/>
                      </a:rPr>
                      <m:t>同级</m:t>
                    </m:r>
                  </m:oMath>
                </a14:m>
                <a:r>
                  <a:rPr lang="zh-CN" altLang="en-US" dirty="0"/>
                  <a:t>，直接取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𝑚</m:t>
                            </m:r>
                          </m:num>
                          <m:den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𝑙𝑜𝑔𝑚</m:t>
                            </m:r>
                          </m:den>
                        </m:f>
                      </m:e>
                    </m:rad>
                  </m:oMath>
                </a14:m>
                <a:r>
                  <a:rPr lang="en-US" altLang="zh-CN" dirty="0"/>
                  <a:t> , </a:t>
                </a:r>
                <a:r>
                  <a:rPr lang="zh-CN" altLang="en-US" dirty="0"/>
                  <a:t>总复杂度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𝑚</m:t>
                    </m:r>
                    <m:rad>
                      <m:radPr>
                        <m:degHide m:val="on"/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𝑚𝑙𝑜𝑔𝑚</m:t>
                        </m:r>
                      </m:e>
                    </m:ra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9" name="文本框 18">
                <a:extLst>
                  <a:ext uri="{FF2B5EF4-FFF2-40B4-BE49-F238E27FC236}">
                    <a16:creationId xmlns:a16="http://schemas.microsoft.com/office/drawing/2014/main" id="{E32A9DF3-05BB-946C-D7F3-98A37F6782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7600" y="5090995"/>
                <a:ext cx="9614657" cy="867417"/>
              </a:xfrm>
              <a:prstGeom prst="rect">
                <a:avLst/>
              </a:prstGeom>
              <a:blipFill>
                <a:blip r:embed="rId13"/>
                <a:stretch>
                  <a:fillRect l="-50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>
            <a:extLst>
              <a:ext uri="{FF2B5EF4-FFF2-40B4-BE49-F238E27FC236}">
                <a16:creationId xmlns:a16="http://schemas.microsoft.com/office/drawing/2014/main" id="{A8CB93B8-7ECB-CFBC-0F35-421BE6D743A9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676567" y="5289957"/>
            <a:ext cx="360000" cy="471237"/>
            <a:chOff x="10608342" y="5053054"/>
            <a:chExt cx="1583658" cy="1966165"/>
          </a:xfrm>
        </p:grpSpPr>
        <p:sp>
          <p:nvSpPr>
            <p:cNvPr id="21" name="任意多边形: 形状 20">
              <a:extLst>
                <a:ext uri="{FF2B5EF4-FFF2-40B4-BE49-F238E27FC236}">
                  <a16:creationId xmlns:a16="http://schemas.microsoft.com/office/drawing/2014/main" id="{807F1EEC-7268-0EE3-17D9-124A861F1FB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>
              <a:extLst>
                <a:ext uri="{FF2B5EF4-FFF2-40B4-BE49-F238E27FC236}">
                  <a16:creationId xmlns:a16="http://schemas.microsoft.com/office/drawing/2014/main" id="{1B1AD83E-1DA8-3567-A005-9D4A230439FD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1692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  <p:bldP spid="1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207837-16CA-7F07-AE63-1BCC03EDF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90045"/>
            <a:ext cx="10515600" cy="540484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USACO12DEC] First! G </a:t>
            </a:r>
            <a:endParaRPr lang="zh-CN" altLang="en-US" sz="2800" dirty="0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C032F9CC-12CD-5D67-469E-8033CC121C71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31734" y="1297615"/>
            <a:ext cx="360000" cy="471237"/>
            <a:chOff x="10608342" y="5053054"/>
            <a:chExt cx="1583658" cy="1966165"/>
          </a:xfrm>
        </p:grpSpPr>
        <p:sp>
          <p:nvSpPr>
            <p:cNvPr id="4" name="任意多边形: 形状 3">
              <a:extLst>
                <a:ext uri="{FF2B5EF4-FFF2-40B4-BE49-F238E27FC236}">
                  <a16:creationId xmlns:a16="http://schemas.microsoft.com/office/drawing/2014/main" id="{2911D25D-45E8-F67C-B82A-2B755DED790A}"/>
                </a:ext>
              </a:extLst>
            </p:cNvPr>
            <p:cNvSpPr/>
            <p:nvPr>
              <p:custDataLst>
                <p:tags r:id="rId8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>
              <a:extLst>
                <a:ext uri="{FF2B5EF4-FFF2-40B4-BE49-F238E27FC236}">
                  <a16:creationId xmlns:a16="http://schemas.microsoft.com/office/drawing/2014/main" id="{6BAB8E41-C43C-35CA-8669-3C26C311805C}"/>
                </a:ext>
              </a:extLst>
            </p:cNvPr>
            <p:cNvSpPr/>
            <p:nvPr>
              <p:custDataLst>
                <p:tags r:id="rId9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/>
              <p:nvPr/>
            </p:nvSpPr>
            <p:spPr>
              <a:xfrm>
                <a:off x="1285229" y="1247887"/>
                <a:ext cx="8605531" cy="1338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给定 </a:t>
                </a:r>
                <a:r>
                  <a:rPr lang="en-US" altLang="zh-CN" dirty="0"/>
                  <a:t>n</a:t>
                </a:r>
                <a14:m>
                  <m:oMath xmlns:m="http://schemas.openxmlformats.org/officeDocument/2006/math">
                    <m:r>
                      <a:rPr lang="en-US" altLang="zh-CN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zh-CN" altLang="en-US" b="0" i="0" dirty="0">
                    <a:latin typeface="Cambria Math" panose="02040503050406030204" pitchFamily="18" charset="0"/>
                  </a:rPr>
                  <a:t>个互不相同的小写字母串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…</m:t>
                    </m:r>
                    <m:sSub>
                      <m:sSub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zh-CN" altLang="en-US" b="0" i="0" dirty="0">
                    <a:latin typeface="Cambria Math" panose="02040503050406030204" pitchFamily="18" charset="0"/>
                  </a:rPr>
                  <a:t>，现在可以指定 </a:t>
                </a:r>
                <a:r>
                  <a:rPr lang="en-US" altLang="zh-CN" b="0" i="0" dirty="0">
                    <a:latin typeface="Cambria Math" panose="02040503050406030204" pitchFamily="18" charset="0"/>
                  </a:rPr>
                  <a:t>a-z </a:t>
                </a:r>
                <a:r>
                  <a:rPr lang="zh-CN" altLang="en-US" b="0" i="0" dirty="0">
                    <a:latin typeface="Cambria Math" panose="02040503050406030204" pitchFamily="18" charset="0"/>
                  </a:rPr>
                  <a:t>的大小关系，求哪些串</a:t>
                </a:r>
                <a:r>
                  <a:rPr lang="zh-CN" altLang="en-US" dirty="0">
                    <a:latin typeface="Cambria Math" panose="02040503050406030204" pitchFamily="18" charset="0"/>
                  </a:rPr>
                  <a:t>可能成为字典序最小的串</a:t>
                </a:r>
                <a:endParaRPr lang="en-US" altLang="zh-CN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≤30000 ,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𝑚</m:t>
                      </m:r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=∑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b="0" i="1" smtClean="0">
                          <a:latin typeface="Cambria Math" panose="02040503050406030204" pitchFamily="18" charset="0"/>
                        </a:rPr>
                        <m:t>≤</m:t>
                      </m:r>
                      <m:sSup>
                        <m:sSup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3×10</m:t>
                          </m:r>
                        </m:e>
                        <m:sup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文本框 6">
                <a:extLst>
                  <a:ext uri="{FF2B5EF4-FFF2-40B4-BE49-F238E27FC236}">
                    <a16:creationId xmlns:a16="http://schemas.microsoft.com/office/drawing/2014/main" id="{FAB17FE6-A23F-DD0D-BEBA-6919F28775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5229" y="1247887"/>
                <a:ext cx="8605531" cy="1338828"/>
              </a:xfrm>
              <a:prstGeom prst="rect">
                <a:avLst/>
              </a:prstGeom>
              <a:blipFill>
                <a:blip r:embed="rId11"/>
                <a:stretch>
                  <a:fillRect l="-63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组合 8">
            <a:extLst>
              <a:ext uri="{FF2B5EF4-FFF2-40B4-BE49-F238E27FC236}">
                <a16:creationId xmlns:a16="http://schemas.microsoft.com/office/drawing/2014/main" id="{D2A1EA06-35EC-F921-087F-89B0C2B891EF}"/>
              </a:ext>
            </a:extLst>
          </p:cNvPr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9977" y="2668846"/>
            <a:ext cx="360000" cy="471237"/>
            <a:chOff x="10608342" y="5053054"/>
            <a:chExt cx="1583658" cy="1966165"/>
          </a:xfrm>
        </p:grpSpPr>
        <p:sp>
          <p:nvSpPr>
            <p:cNvPr id="10" name="任意多边形: 形状 9">
              <a:extLst>
                <a:ext uri="{FF2B5EF4-FFF2-40B4-BE49-F238E27FC236}">
                  <a16:creationId xmlns:a16="http://schemas.microsoft.com/office/drawing/2014/main" id="{040BAEA3-A4AB-1C49-A82B-99FB7F0553E8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>
              <a:extLst>
                <a:ext uri="{FF2B5EF4-FFF2-40B4-BE49-F238E27FC236}">
                  <a16:creationId xmlns:a16="http://schemas.microsoft.com/office/drawing/2014/main" id="{5330BC69-83BD-52C3-1FAB-EC9D1D7D414A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id="{41D7D2BB-0437-C6CF-DF53-C236F922AAEB}"/>
              </a:ext>
            </a:extLst>
          </p:cNvPr>
          <p:cNvSpPr txBox="1"/>
          <p:nvPr/>
        </p:nvSpPr>
        <p:spPr>
          <a:xfrm>
            <a:off x="1254156" y="2650786"/>
            <a:ext cx="8765109" cy="2118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将 </a:t>
            </a:r>
            <a:r>
              <a:rPr lang="en-US" altLang="zh-CN" dirty="0"/>
              <a:t>n </a:t>
            </a:r>
            <a:r>
              <a:rPr lang="zh-CN" altLang="en-US" dirty="0"/>
              <a:t>个字符串插入 </a:t>
            </a: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树中，按照给定的 </a:t>
            </a:r>
            <a:r>
              <a:rPr lang="en-US" altLang="zh-CN" dirty="0"/>
              <a:t>a-z </a:t>
            </a:r>
            <a:r>
              <a:rPr lang="zh-CN" altLang="en-US" dirty="0"/>
              <a:t>顺序遍历 </a:t>
            </a:r>
            <a:r>
              <a:rPr lang="en-US" altLang="zh-CN" dirty="0" err="1"/>
              <a:t>Trie</a:t>
            </a:r>
            <a:r>
              <a:rPr lang="en-US" altLang="zh-CN" dirty="0"/>
              <a:t> </a:t>
            </a:r>
            <a:r>
              <a:rPr lang="zh-CN" altLang="en-US" dirty="0"/>
              <a:t>树中每个点的儿子，则最先访问到的字符串字典序最小。那么我们直接 </a:t>
            </a:r>
            <a:r>
              <a:rPr lang="en-US" altLang="zh-CN" dirty="0" err="1"/>
              <a:t>dfs</a:t>
            </a:r>
            <a:r>
              <a:rPr lang="en-US" altLang="zh-CN" dirty="0"/>
              <a:t> </a:t>
            </a:r>
            <a:r>
              <a:rPr lang="en-US" altLang="zh-CN" dirty="0" err="1"/>
              <a:t>Trie</a:t>
            </a:r>
            <a:r>
              <a:rPr lang="zh-CN" altLang="en-US" dirty="0"/>
              <a:t>树，每次从某点 </a:t>
            </a:r>
            <a:r>
              <a:rPr lang="en-US" altLang="zh-CN" dirty="0"/>
              <a:t>u </a:t>
            </a:r>
            <a:r>
              <a:rPr lang="zh-CN" altLang="en-US" dirty="0"/>
              <a:t>向下走一个字符 </a:t>
            </a:r>
            <a:r>
              <a:rPr lang="en-US" altLang="zh-CN" dirty="0"/>
              <a:t>c</a:t>
            </a:r>
            <a:r>
              <a:rPr lang="zh-CN" altLang="en-US" dirty="0"/>
              <a:t>，记录 </a:t>
            </a:r>
            <a:r>
              <a:rPr lang="en-US" altLang="zh-CN" dirty="0"/>
              <a:t>c </a:t>
            </a:r>
            <a:r>
              <a:rPr lang="zh-CN" altLang="en-US" dirty="0"/>
              <a:t>应当比 </a:t>
            </a:r>
            <a:r>
              <a:rPr lang="en-US" altLang="zh-CN" dirty="0"/>
              <a:t>u </a:t>
            </a:r>
            <a:r>
              <a:rPr lang="zh-CN" altLang="en-US" dirty="0"/>
              <a:t>的其他出边小，如果用 </a:t>
            </a:r>
            <a:r>
              <a:rPr lang="en-US" altLang="zh-CN" dirty="0"/>
              <a:t>c-&gt;d </a:t>
            </a:r>
            <a:r>
              <a:rPr lang="zh-CN" altLang="en-US" dirty="0"/>
              <a:t>的有向边来表示 </a:t>
            </a:r>
            <a:r>
              <a:rPr lang="en-US" altLang="zh-CN" dirty="0"/>
              <a:t>c&lt;d </a:t>
            </a:r>
            <a:r>
              <a:rPr lang="zh-CN" altLang="en-US" dirty="0"/>
              <a:t>的关系，则到达某串时若图无环，则可以字典序最小。特别的，如果当前串的前缀存在的话该串一定不能最小。</a:t>
            </a:r>
            <a:endParaRPr lang="en-US" altLang="zh-C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/>
              <p:nvPr/>
            </p:nvSpPr>
            <p:spPr>
              <a:xfrm>
                <a:off x="1254156" y="4892849"/>
                <a:ext cx="9614657" cy="517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/>
                  <a:t>时间复杂度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𝑂</m:t>
                    </m:r>
                    <m:d>
                      <m:dPr>
                        <m:ctrlPr>
                          <a:rPr lang="en-US" altLang="zh-CN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 26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26</m:t>
                            </m:r>
                          </m:e>
                          <m:sup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altLang="zh-CN" b="0" i="1" smtClean="0">
                        <a:latin typeface="Cambria Math" panose="02040503050406030204" pitchFamily="18" charset="0"/>
                      </a:rPr>
                      <m:t>  </m:t>
                    </m:r>
                  </m:oMath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D25E437-42D1-B529-C335-962D05E24C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4156" y="4892849"/>
                <a:ext cx="9614657" cy="517642"/>
              </a:xfrm>
              <a:prstGeom prst="rect">
                <a:avLst/>
              </a:prstGeom>
              <a:blipFill>
                <a:blip r:embed="rId12"/>
                <a:stretch>
                  <a:fillRect l="-571" b="-141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组合 15">
            <a:extLst>
              <a:ext uri="{FF2B5EF4-FFF2-40B4-BE49-F238E27FC236}">
                <a16:creationId xmlns:a16="http://schemas.microsoft.com/office/drawing/2014/main" id="{A5015985-4234-7A2A-8820-82079B5EA864}"/>
              </a:ext>
            </a:extLst>
          </p:cNvPr>
          <p:cNvGrpSpPr>
            <a:grpSpLocks noChangeAspect="1"/>
          </p:cNvGrpSpPr>
          <p:nvPr>
            <p:custDataLst>
              <p:tags r:id="rId3"/>
            </p:custDataLst>
          </p:nvPr>
        </p:nvGrpSpPr>
        <p:grpSpPr>
          <a:xfrm>
            <a:off x="783121" y="4936121"/>
            <a:ext cx="360000" cy="471237"/>
            <a:chOff x="10608342" y="5053054"/>
            <a:chExt cx="1583658" cy="1966165"/>
          </a:xfrm>
        </p:grpSpPr>
        <p:sp>
          <p:nvSpPr>
            <p:cNvPr id="17" name="任意多边形: 形状 16">
              <a:extLst>
                <a:ext uri="{FF2B5EF4-FFF2-40B4-BE49-F238E27FC236}">
                  <a16:creationId xmlns:a16="http://schemas.microsoft.com/office/drawing/2014/main" id="{F6077EFA-7EEE-1421-D079-44FFF1896282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 rot="697528">
              <a:off x="10608342" y="5053054"/>
              <a:ext cx="1399913" cy="1966165"/>
            </a:xfrm>
            <a:custGeom>
              <a:avLst/>
              <a:gdLst>
                <a:gd name="connsiteX0" fmla="*/ 1399913 w 1399913"/>
                <a:gd name="connsiteY0" fmla="*/ 0 h 1966165"/>
                <a:gd name="connsiteX1" fmla="*/ 1399913 w 1399913"/>
                <a:gd name="connsiteY1" fmla="*/ 1678156 h 1966165"/>
                <a:gd name="connsiteX2" fmla="*/ 0 w 1399913"/>
                <a:gd name="connsiteY2" fmla="*/ 1966165 h 1966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99913" h="1966165">
                  <a:moveTo>
                    <a:pt x="1399913" y="0"/>
                  </a:moveTo>
                  <a:lnTo>
                    <a:pt x="1399913" y="1678156"/>
                  </a:lnTo>
                  <a:lnTo>
                    <a:pt x="0" y="196616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8" name="等腰三角形 17">
              <a:extLst>
                <a:ext uri="{FF2B5EF4-FFF2-40B4-BE49-F238E27FC236}">
                  <a16:creationId xmlns:a16="http://schemas.microsoft.com/office/drawing/2014/main" id="{7CE332AB-C0DC-A804-4F26-D4C7403E89F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10960100" y="5207000"/>
              <a:ext cx="1231900" cy="1651000"/>
            </a:xfrm>
            <a:prstGeom prst="triangle">
              <a:avLst>
                <a:gd name="adj" fmla="val 10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rmAutofit fontScale="40000" lnSpcReduction="20000"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431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5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/>
          <a:lstStyle/>
          <a:p>
            <a:r>
              <a:rPr lang="en-US" altLang="zh-CN" noProof="0" dirty="0">
                <a:ea typeface="微软雅黑" panose="020B0503020204020204" pitchFamily="34" charset="-122"/>
                <a:sym typeface="Arial" panose="020B0604020202020204" pitchFamily="34" charset="0"/>
              </a:rPr>
              <a:t>THANKS</a:t>
            </a:r>
            <a:endParaRPr lang="zh-CN" altLang="en-US" dirty="0"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YzRkY2E5MWM5ZTRkOGMwZjE3M2M1NDA0ODQ0NDE1YWYifQ=="/>
  <p:tag name="KSO_WPP_MARK_KEY" val="7a68a28c-9ad1-434c-b93d-f3c56eb2a6dd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COLOR_TYPE" val="1"/>
  <p:tag name="KSO_WM_TEMPLATE_MASTER_THUMB_INDEX" val="12"/>
  <p:tag name="KSO_WM_UNIT_SHOW_EDIT_AREA_INDICATION" val="0"/>
  <p:tag name="KSO_WM_TEMPLATE_THUMBS_INDEX" val="1、2、3、11、14"/>
  <p:tag name="KSO_WM_TAG_VERSION" val="1.0"/>
  <p:tag name="KSO_WM_BEAUTIFY_FLAG" val="#wm#"/>
  <p:tag name="KSO_WM_TEMPLATE_CATEGORY" val="custom"/>
  <p:tag name="KSO_WM_TEMPLATE_INDEX" val="20202545"/>
  <p:tag name="KSO_WM_TEMPLATE_MASTER_TYP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1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1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1"/>
  <p:tag name="KSO_WM_UNIT_LAYERLEVEL" val="1"/>
  <p:tag name="KSO_WM_TAG_VERSION" val="1.0"/>
  <p:tag name="KSO_WM_BEAUTIFY_FLAG" val="#wm#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1"/>
  <p:tag name="KSO_WM_UNIT_LAYERLEVEL" val="1"/>
  <p:tag name="KSO_WM_TAG_VERSION" val="1.0"/>
  <p:tag name="KSO_WM_BEAUTIFY_FLAG" val="#wm#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8*i*6"/>
  <p:tag name="KSO_WM_UNIT_LAYERLEVEL" val="1"/>
  <p:tag name="KSO_WM_TAG_VERSION" val="1.0"/>
  <p:tag name="KSO_WM_BEAUTIFY_FLAG" val="#wm#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2545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SUBCATEGORY" val="0"/>
  <p:tag name="KSO_WM_TEMPLATE_COLOR_TYPE" val="1"/>
  <p:tag name="KSO_WM_TEMPLATE_MASTER_THUMB_INDEX" val="12"/>
  <p:tag name="KSO_WM_UNIT_SHOW_EDIT_AREA_INDICATION" val="0"/>
  <p:tag name="KSO_WM_TEMPLATE_THUMBS_INDEX" val="1、2、3、11、14"/>
  <p:tag name="KSO_WM_TAG_VERSION" val="1.0"/>
  <p:tag name="KSO_WM_BEAUTIFY_FLAG" val="#wm#"/>
  <p:tag name="KSO_WM_TEMPLATE_CATEGORY" val="custom"/>
  <p:tag name="KSO_WM_TEMPLATE_INDEX" val="20202545"/>
  <p:tag name="KSO_WM_TEMPLATE_MASTER_TYPE" val="1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MASK_FLAG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6*i*6"/>
  <p:tag name="KSO_WM_UNIT_LAYERLEVEL" val="1"/>
  <p:tag name="KSO_WM_TAG_VERSION" val="1.0"/>
  <p:tag name="KSO_WM_BEAUTIFY_FLAG" val="#wm#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7"/>
  <p:tag name="KSO_WM_UNIT_ID" val="_6*i*7"/>
  <p:tag name="KSO_WM_UNIT_LAYERLEVEL" val="1"/>
  <p:tag name="KSO_WM_TAG_VERSION" val="1.0"/>
  <p:tag name="KSO_WM_BEAUTIFY_FLAG" val="#wm#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8"/>
  <p:tag name="KSO_WM_UNIT_ID" val="_6*i*8"/>
  <p:tag name="KSO_WM_UNIT_LAYERLEVEL" val="1"/>
  <p:tag name="KSO_WM_TAG_VERSION" val="1.0"/>
  <p:tag name="KSO_WM_BEAUTIFY_FLAG" val="#wm#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general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2**"/>
  <p:tag name="KSO_WM_UNIT_LAYERLEVEL" val="1"/>
  <p:tag name="KSO_WM_TAG_VERSION" val="1.0"/>
  <p:tag name="KSO_WM_BEAUTIFY_FLAG" val="#wm#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3*i*1"/>
  <p:tag name="KSO_WM_UNIT_BK_DARK_LIGHT" val="2"/>
  <p:tag name="KSO_WM_UNIT_LAYERLEVEL" val="1"/>
  <p:tag name="KSO_WM_TAG_VERSION" val="1.0"/>
  <p:tag name="KSO_WM_BEAUTIFY_FLAG" val="#wm#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  <p:tag name="KSO_WM_SLIDE_BACKGROUND_TYPE" val="frame"/>
  <p:tag name="KSO_WM_SLIDE_BK_DARK_LIGHT" val="1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frame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3**"/>
  <p:tag name="KSO_WM_UNIT_LAYERLEVEL" val="1"/>
  <p:tag name="KSO_WM_TAG_VERSION" val="1.0"/>
  <p:tag name="KSO_WM_BEAUTIFY_FLAG" val="#wm#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4*i*1"/>
  <p:tag name="KSO_WM_UNIT_BK_DARK_LIGHT" val="1"/>
  <p:tag name="KSO_WM_UNIT_LAYERLEVEL" val="1"/>
  <p:tag name="KSO_WM_TAG_VERSION" val="1.0"/>
  <p:tag name="KSO_WM_BEAUTIFY_FLAG" val="#wm#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leftRight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4**"/>
  <p:tag name="KSO_WM_UNIT_LAYERLEVEL" val="1"/>
  <p:tag name="KSO_WM_TAG_VERSION" val="1.0"/>
  <p:tag name="KSO_WM_BEAUTIFY_FLAG" val="#wm#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5*i*1"/>
  <p:tag name="KSO_WM_UNIT_BK_DARK_LIGHT" val="1"/>
  <p:tag name="KSO_WM_UNIT_LAYERLEVEL" val="1"/>
  <p:tag name="KSO_WM_TAG_VERSION" val="1.0"/>
  <p:tag name="KSO_WM_BEAUTIFY_FLAG" val="#wm#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2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topBottom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5**"/>
  <p:tag name="KSO_WM_UNIT_LAYERLEVEL" val="1"/>
  <p:tag name="KSO_WM_TAG_VERSION" val="1.0"/>
  <p:tag name="KSO_WM_BEAUTIFY_FLAG" val="#wm#"/>
</p:tagLst>
</file>

<file path=ppt/tags/tag3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6*i*1"/>
  <p:tag name="KSO_WM_UNIT_LAYERLEVEL" val="1"/>
  <p:tag name="KSO_WM_TAG_VERSION" val="1.0"/>
  <p:tag name="KSO_WM_BEAUTIFY_FLAG" val="#wm#"/>
</p:tagLst>
</file>

<file path=ppt/tags/tag3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6*i*1"/>
  <p:tag name="KSO_WM_UNIT_BK_DARK_LIGHT" val="1"/>
  <p:tag name="KSO_WM_UNIT_LAYERLEVEL" val="1"/>
  <p:tag name="KSO_WM_TAG_VERSION" val="1.0"/>
  <p:tag name="KSO_WM_BEAUTIFY_FLAG" val="#wm#"/>
</p:tagLst>
</file>

<file path=ppt/tags/tag3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6**"/>
  <p:tag name="KSO_WM_UNIT_LAYERLEVEL" val="1"/>
  <p:tag name="KSO_WM_TAG_VERSION" val="1.0"/>
  <p:tag name="KSO_WM_BEAUTIFY_FLAG" val="#wm#"/>
</p:tagLst>
</file>

<file path=ppt/tags/tag3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6*i*2"/>
  <p:tag name="KSO_WM_UNIT_LAYERLEVEL" val="1"/>
  <p:tag name="KSO_WM_TAG_VERSION" val="1.0"/>
  <p:tag name="KSO_WM_BEAUTIFY_FLAG" val="#wm#"/>
</p:tagLst>
</file>

<file path=ppt/tags/tag3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ottomTop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6*i*3"/>
  <p:tag name="KSO_WM_UNIT_LAYERLEVEL" val="1"/>
  <p:tag name="KSO_WM_TAG_VERSION" val="1.0"/>
  <p:tag name="KSO_WM_BEAUTIFY_FLAG" val="#wm#"/>
</p:tagLst>
</file>

<file path=ppt/tags/tag3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_17*i*1"/>
  <p:tag name="KSO_WM_UNIT_LAYERLEVEL" val="1"/>
  <p:tag name="KSO_WM_TAG_VERSION" val="1.0"/>
  <p:tag name="KSO_WM_BEAUTIFY_FLAG" val="#wm#"/>
</p:tagLst>
</file>

<file path=ppt/tags/tag3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7*i*1"/>
  <p:tag name="KSO_WM_UNIT_BK_DARK_LIGHT" val="1"/>
  <p:tag name="KSO_WM_UNIT_LAYERLEVEL" val="1"/>
  <p:tag name="KSO_WM_TAG_VERSION" val="1.0"/>
  <p:tag name="KSO_WM_BEAUTIFY_FLAG" val="#wm#"/>
</p:tagLst>
</file>

<file path=ppt/tags/tag3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ID" val="_17**"/>
  <p:tag name="KSO_WM_UNIT_LAYERLEVEL" val="1"/>
  <p:tag name="KSO_WM_TAG_VERSION" val="1.0"/>
  <p:tag name="KSO_WM_BEAUTIFY_FLAG" val="#wm#"/>
</p:tagLst>
</file>

<file path=ppt/tags/tag3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2"/>
  <p:tag name="KSO_WM_UNIT_ID" val="_17*i*2"/>
  <p:tag name="KSO_WM_UNIT_LAYERLEVEL" val="1"/>
  <p:tag name="KSO_WM_TAG_VERSION" val="1.0"/>
  <p:tag name="KSO_WM_BEAUTIFY_FLAG" val="#wm#"/>
</p:tagLst>
</file>

<file path=ppt/tags/tag3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navigation"/>
  <p:tag name="KSO_WM_SLIDE_BK_DARK_LIGHT" val="2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7*i*3"/>
  <p:tag name="KSO_WM_UNIT_LAYERLEVEL" val="1"/>
  <p:tag name="KSO_WM_TAG_VERSION" val="1.0"/>
  <p:tag name="KSO_WM_BEAUTIFY_FLAG" val="#wm#"/>
</p:tagLst>
</file>

<file path=ppt/tags/tag3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SUBTYPE" val="h"/>
  <p:tag name="KSO_WM_UNIT_TYPE" val="i"/>
  <p:tag name="KSO_WM_UNIT_INDEX" val="1"/>
  <p:tag name="KSO_WM_UNIT_ID" val="_18*i*1"/>
  <p:tag name="KSO_WM_UNIT_BK_DARK_LIGHT" val="2"/>
  <p:tag name="KSO_WM_UNIT_LAYERLEVEL" val="1"/>
  <p:tag name="KSO_WM_TAG_VERSION" val="1.0"/>
  <p:tag name="KSO_WM_BEAUTIFY_FLAG" val="#wm#"/>
</p:tagLst>
</file>

<file path=ppt/tags/tag3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2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2"/>
</p:tagLst>
</file>

<file path=ppt/tags/tag3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8*i*1"/>
  <p:tag name="KSO_WM_UNIT_LAYERLEVEL" val="1"/>
  <p:tag name="KSO_WM_TAG_VERSION" val="1.0"/>
  <p:tag name="KSO_WM_BEAUTIFY_FLAG" val="#wm#"/>
  <p:tag name="KSO_WM_SLIDE_BACKGROUND_TYPE" val="belt"/>
  <p:tag name="KSO_WM_SLIDE_BK_DARK_LIGHT" val="1"/>
  <p:tag name="KSO_WM_UNIT_TYPE" val="i"/>
  <p:tag name="KSO_WM_UNIT_INDEX" val="1"/>
</p:tagLst>
</file>

<file path=ppt/tags/tag3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ID" val="_18**"/>
  <p:tag name="KSO_WM_UNIT_LAYERLEVEL" val="1"/>
  <p:tag name="KSO_WM_TAG_VERSION" val="1.0"/>
  <p:tag name="KSO_WM_BEAUTIFY_FLAG" val="#wm#"/>
</p:tagLst>
</file>

<file path=ppt/tags/tag3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6"/>
  <p:tag name="KSO_WM_UNIT_ID" val="_18*i*6"/>
  <p:tag name="KSO_WM_UNIT_LAYERLEVEL" val="1"/>
  <p:tag name="KSO_WM_TAG_VERSION" val="1.0"/>
  <p:tag name="KSO_WM_BEAUTIFY_FLAG" val="#wm#"/>
</p:tagLst>
</file>

<file path=ppt/tags/tag3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5"/>
  <p:tag name="KSO_WM_UNIT_ID" val="_18*i*5"/>
  <p:tag name="KSO_WM_UNIT_LAYERLEVEL" val="1"/>
  <p:tag name="KSO_WM_TAG_VERSION" val="1.0"/>
  <p:tag name="KSO_WM_BEAUTIFY_FLAG" val="#wm#"/>
</p:tagLst>
</file>

<file path=ppt/tags/tag3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3"/>
  <p:tag name="KSO_WM_UNIT_ID" val="_18*i*3"/>
  <p:tag name="KSO_WM_UNIT_LAYERLEVEL" val="1"/>
  <p:tag name="KSO_WM_TAG_VERSION" val="1.0"/>
  <p:tag name="KSO_WM_BEAUTIFY_FLAG" val="#wm#"/>
</p:tagLst>
</file>

<file path=ppt/tags/tag3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BACKGROUND_TYPE" val="belt"/>
  <p:tag name="KSO_WM_SLIDE_BK_DARK_LIGHT" val="1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4"/>
  <p:tag name="KSO_WM_UNIT_ID" val="_18*i*4"/>
  <p:tag name="KSO_WM_UNIT_LAYERLEVEL" val="1"/>
  <p:tag name="KSO_WM_TAG_VERSION" val="1.0"/>
  <p:tag name="KSO_WM_BEAUTIFY_FLAG" val="#wm#"/>
</p:tagLst>
</file>

<file path=ppt/tags/tag3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2、6、7、9、11、14、15"/>
  <p:tag name="KSO_WM_SLIDE_ID" val="custom20202545_1"/>
  <p:tag name="KSO_WM_TEMPLATE_SUBCATEGORY" val="0"/>
  <p:tag name="KSO_WM_TEMPLATE_MASTER_TYPE" val="1"/>
  <p:tag name="KSO_WM_TEMPLATE_COLOR_TYPE" val="1"/>
  <p:tag name="KSO_WM_SLIDE_TYPE" val="title"/>
  <p:tag name="KSO_WM_SLIDE_SUBTYPE" val="pureTxt"/>
  <p:tag name="KSO_WM_SLIDE_ITEM_CNT" val="0"/>
  <p:tag name="KSO_WM_SLIDE_INDEX" val="1"/>
  <p:tag name="KSO_WM_TEMPLATE_MASTER_THUMB_INDEX" val="12"/>
  <p:tag name="KSO_WM_TAG_VERSION" val="1.0"/>
  <p:tag name="KSO_WM_BEAUTIFY_FLAG" val="#wm#"/>
  <p:tag name="KSO_WM_TEMPLATE_CATEGORY" val="custom"/>
  <p:tag name="KSO_WM_TEMPLATE_INDEX" val="20202545"/>
  <p:tag name="KSO_WM_SLIDE_LAYOUT" val="a_b"/>
  <p:tag name="KSO_WM_SLIDE_LAYOUT_CNT" val="1_3"/>
</p:tagLst>
</file>

<file path=ppt/tags/tag3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极简大气通用模板"/>
  <p:tag name="KSO_WM_UNIT_NOCLEAR" val="0"/>
  <p:tag name="KSO_WM_UNIT_VALUE" val="9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3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5"/>
  <p:tag name="KSO_WM_SLIDE_LAYOUT" val="a_b_e"/>
  <p:tag name="KSO_WM_SLIDE_LAYOUT_CNT" val="1_1_1"/>
</p:tagLst>
</file>

<file path=ppt/tags/tag3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1"/>
  <p:tag name="KSO_WM_UNIT_NOCLEAR" val="0"/>
  <p:tag name="KSO_WM_UNIT_VALUE" val="0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5_7*e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3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7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3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7"/>
  <p:tag name="KSO_WM_TEMPLATE_SUBCATEGORY" val="0"/>
  <p:tag name="KSO_WM_TEMPLATE_MASTER_TYPE" val="1"/>
  <p:tag name="KSO_WM_TEMPLATE_COLOR_TYPE" val="1"/>
  <p:tag name="KSO_WM_SLIDE_TYPE" val="sectionTitle"/>
  <p:tag name="KSO_WM_SLIDE_SUBTYPE" val="pureTxt"/>
  <p:tag name="KSO_WM_SLIDE_ITEM_CNT" val="0"/>
  <p:tag name="KSO_WM_SLIDE_INDEX" val="7"/>
  <p:tag name="KSO_WM_TAG_VERSION" val="1.0"/>
  <p:tag name="KSO_WM_BEAUTIFY_FLAG" val="#wm#"/>
  <p:tag name="KSO_WM_TEMPLATE_CATEGORY" val="custom"/>
  <p:tag name="KSO_WM_TEMPLATE_INDEX" val="20202545"/>
  <p:tag name="KSO_WM_SLIDE_LAYOUT" val="a_b_e"/>
  <p:tag name="KSO_WM_SLIDE_LAYOUT_CNT" val="1_1_1"/>
</p:tagLst>
</file>

<file path=ppt/tags/tag4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PRESET_TEXT" val="1"/>
  <p:tag name="KSO_WM_UNIT_NOCLEAR" val="0"/>
  <p:tag name="KSO_WM_UNIT_VALUE" val="0"/>
  <p:tag name="KSO_WM_UNIT_HIGHLIGHT" val="0"/>
  <p:tag name="KSO_WM_UNIT_COMPATIBLE" val="0"/>
  <p:tag name="KSO_WM_UNIT_DIAGRAM_ISNUMVISUAL" val="0"/>
  <p:tag name="KSO_WM_UNIT_DIAGRAM_ISREFERUNIT" val="0"/>
  <p:tag name="KSO_WM_UNIT_TYPE" val="e"/>
  <p:tag name="KSO_WM_UNIT_INDEX" val="1"/>
  <p:tag name="KSO_WM_UNIT_ID" val="custom20202545_7*e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4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单击此处添加标题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7*a*1"/>
  <p:tag name="KSO_WM_TEMPLATE_CATEGORY" val="custom"/>
  <p:tag name="KSO_WM_TEMPLATE_INDEX" val="20202545"/>
  <p:tag name="KSO_WM_UNIT_LAYERLEVEL" val="1"/>
  <p:tag name="KSO_WM_TAG_VERSION" val="1.0"/>
  <p:tag name="KSO_WM_BEAUTIFY_FLAG" val="#wm#"/>
</p:tagLst>
</file>

<file path=ppt/tags/tag4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2545_15"/>
  <p:tag name="KSO_WM_TEMPLATE_SUBCATEGORY" val="0"/>
  <p:tag name="KSO_WM_TEMPLATE_MASTER_TYPE" val="1"/>
  <p:tag name="KSO_WM_TEMPLATE_COLOR_TYPE" val="1"/>
  <p:tag name="KSO_WM_SLIDE_TYPE" val="endPage"/>
  <p:tag name="KSO_WM_SLIDE_SUBTYPE" val="pureTxt"/>
  <p:tag name="KSO_WM_SLIDE_ITEM_CNT" val="0"/>
  <p:tag name="KSO_WM_SLIDE_INDEX" val="15"/>
  <p:tag name="KSO_WM_TAG_VERSION" val="1.0"/>
  <p:tag name="KSO_WM_BEAUTIFY_FLAG" val="#wm#"/>
  <p:tag name="KSO_WM_TEMPLATE_CATEGORY" val="custom"/>
  <p:tag name="KSO_WM_TEMPLATE_INDEX" val="20202545"/>
  <p:tag name="KSO_WM_SLIDE_LAYOUT" val="a"/>
  <p:tag name="KSO_WM_SLIDE_LAYOUT_CNT" val="1"/>
</p:tagLst>
</file>

<file path=ppt/tags/tag5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2545_15*a*1"/>
  <p:tag name="KSO_WM_TEMPLATE_CATEGORY" val="custom"/>
  <p:tag name="KSO_WM_TEMPLATE_INDEX" val="20202545"/>
  <p:tag name="KSO_WM_UNIT_LAYERLEVEL" val="1"/>
  <p:tag name="KSO_WM_TAG_VERSION" val="1.0"/>
  <p:tag name="KSO_WM_BEAUTIFY_FLAG" val="#wm#"/>
  <p:tag name="KSO_WM_UNIT_PRESET_TEXT" val="THANKS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44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自定义 44">
      <a:dk1>
        <a:srgbClr val="000000"/>
      </a:dk1>
      <a:lt1>
        <a:srgbClr val="FFFFFF"/>
      </a:lt1>
      <a:dk2>
        <a:srgbClr val="333333"/>
      </a:dk2>
      <a:lt2>
        <a:srgbClr val="FFFFFF"/>
      </a:lt2>
      <a:accent1>
        <a:srgbClr val="5C8FC7"/>
      </a:accent1>
      <a:accent2>
        <a:srgbClr val="6E82BA"/>
      </a:accent2>
      <a:accent3>
        <a:srgbClr val="8376B0"/>
      </a:accent3>
      <a:accent4>
        <a:srgbClr val="9868A3"/>
      </a:accent4>
      <a:accent5>
        <a:srgbClr val="AE5B97"/>
      </a:accent5>
      <a:accent6>
        <a:srgbClr val="C44B8A"/>
      </a:accent6>
      <a:hlink>
        <a:srgbClr val="658BD5"/>
      </a:hlink>
      <a:folHlink>
        <a:srgbClr val="9F69A3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7680</TotalTime>
  <Words>3588</Words>
  <Application>Microsoft Office PowerPoint</Application>
  <PresentationFormat>宽屏</PresentationFormat>
  <Paragraphs>152</Paragraphs>
  <Slides>31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微软雅黑</vt:lpstr>
      <vt:lpstr>Arial</vt:lpstr>
      <vt:lpstr>Calibri</vt:lpstr>
      <vt:lpstr>Cambria Math</vt:lpstr>
      <vt:lpstr>Viner Hand ITC</vt:lpstr>
      <vt:lpstr>Office 主题</vt:lpstr>
      <vt:lpstr>1_Office 主题​​</vt:lpstr>
      <vt:lpstr>2_Office 主题​​</vt:lpstr>
      <vt:lpstr>字符串问题选讲 清华大学 宋学伟 2023.7.19</vt:lpstr>
      <vt:lpstr>知识回顾</vt:lpstr>
      <vt:lpstr>Hash</vt:lpstr>
      <vt:lpstr>最长公共子串</vt:lpstr>
      <vt:lpstr>KMP</vt:lpstr>
      <vt:lpstr>USACO15FEB Censoring S </vt:lpstr>
      <vt:lpstr>字典树 (Trie)</vt:lpstr>
      <vt:lpstr>AC自动机——fail树</vt:lpstr>
      <vt:lpstr>AC自动机——Trie图</vt:lpstr>
      <vt:lpstr>JSOI2012 玄武密码 </vt:lpstr>
      <vt:lpstr>题目选讲</vt:lpstr>
      <vt:lpstr>NOI2016 优秀的拆分(95%)</vt:lpstr>
      <vt:lpstr>[IOI2008] Type Printer </vt:lpstr>
      <vt:lpstr>[IOI2008] Type Printer </vt:lpstr>
      <vt:lpstr>NOI Online 2021 提高组 积木小赛 </vt:lpstr>
      <vt:lpstr>NOIP2020 字符串匹配 </vt:lpstr>
      <vt:lpstr>POI2000 病毒 </vt:lpstr>
      <vt:lpstr>NOI2014 动物园 </vt:lpstr>
      <vt:lpstr>POI2005 SZA-Template </vt:lpstr>
      <vt:lpstr>POI2005 SZA-Template——解法1</vt:lpstr>
      <vt:lpstr>POI2005 SZA-Template——解法2</vt:lpstr>
      <vt:lpstr>JSOI2007 文本生成器 </vt:lpstr>
      <vt:lpstr>JSOI2007 文本生成器(改） </vt:lpstr>
      <vt:lpstr>CF585F Digits of Number Pi </vt:lpstr>
      <vt:lpstr>NOI2011 阿狸的打字机 </vt:lpstr>
      <vt:lpstr>NOI2011 阿狸的打字机 </vt:lpstr>
      <vt:lpstr>CF547E Mike and Friends </vt:lpstr>
      <vt:lpstr>CF587F Duff is Mad</vt:lpstr>
      <vt:lpstr>CF587F Duff is Mad</vt:lpstr>
      <vt:lpstr>USACO12DEC] First! G </vt:lpstr>
      <vt:lpstr>THANKS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《离散数学(2)》习题课分享 最小生成树相关问题</dc:title>
  <dc:creator>朱泓舟</dc:creator>
  <cp:lastModifiedBy>宋 学伟</cp:lastModifiedBy>
  <cp:revision>30</cp:revision>
  <dcterms:created xsi:type="dcterms:W3CDTF">2023-03-21T13:20:00Z</dcterms:created>
  <dcterms:modified xsi:type="dcterms:W3CDTF">2023-07-15T14:42:42Z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FCFEE013D2FE456ABDBB6C434CD87226</vt:lpwstr>
  </property>
  <property fmtid="{D5CDD505-2E9C-101B-9397-08002B2CF9AE}" pid="3" name="KSOProductBuildVer">
    <vt:lpwstr>2052-11.1.0.12132</vt:lpwstr>
  </property>
</Properties>
</file>